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98" r:id="rId4"/>
    <p:sldId id="269" r:id="rId5"/>
    <p:sldId id="263" r:id="rId6"/>
    <p:sldId id="264" r:id="rId7"/>
    <p:sldId id="265" r:id="rId8"/>
    <p:sldId id="266" r:id="rId9"/>
    <p:sldId id="257" r:id="rId10"/>
    <p:sldId id="270" r:id="rId11"/>
    <p:sldId id="267" r:id="rId12"/>
    <p:sldId id="260" r:id="rId13"/>
    <p:sldId id="268" r:id="rId14"/>
    <p:sldId id="261" r:id="rId15"/>
    <p:sldId id="25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-52"/>
      <p:regular r:id="rId22"/>
      <p:bold r:id="rId23"/>
      <p:italic r:id="rId24"/>
      <p:boldItalic r:id="rId25"/>
    </p:embeddedFont>
    <p:embeddedFont>
      <p:font typeface="Montserrat Bold" panose="00000800000000000000" pitchFamily="2" charset="-52"/>
      <p:bold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лепушкина Анастасия Александровна" initials="САА" lastIdx="1" clrIdx="0">
    <p:extLst>
      <p:ext uri="{19B8F6BF-5375-455C-9EA6-DF929625EA0E}">
        <p15:presenceInfo xmlns:p15="http://schemas.microsoft.com/office/powerpoint/2012/main" userId="S-1-5-21-641844388-2215959363-1440159299-6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79388" autoAdjust="0"/>
  </p:normalViewPr>
  <p:slideViewPr>
    <p:cSldViewPr snapToGrid="0" showGuides="1">
      <p:cViewPr varScale="1">
        <p:scale>
          <a:sx n="72" d="100"/>
          <a:sy n="72" d="100"/>
        </p:scale>
        <p:origin x="76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6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639C5-B22A-49AE-A1C8-51AFBA5614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6C368-FA56-44B4-9CEC-B73C4A56FA0D}">
      <dgm:prSet phldrT="[Текст]"/>
      <dgm:spPr/>
      <dgm:t>
        <a:bodyPr/>
        <a:lstStyle/>
        <a:p>
          <a:r>
            <a:rPr lang="ru-RU" dirty="0"/>
            <a:t>Цель</a:t>
          </a:r>
        </a:p>
      </dgm:t>
    </dgm:pt>
    <dgm:pt modelId="{1E902F5A-4240-40AB-B98D-2995DDADD913}" type="parTrans" cxnId="{B7C4BC89-32E7-4914-BD52-E6EC359BE09A}">
      <dgm:prSet/>
      <dgm:spPr/>
      <dgm:t>
        <a:bodyPr/>
        <a:lstStyle/>
        <a:p>
          <a:endParaRPr lang="ru-RU"/>
        </a:p>
      </dgm:t>
    </dgm:pt>
    <dgm:pt modelId="{EADCD3E9-82E4-4D89-956A-0F7E0AFC1BAC}" type="sibTrans" cxnId="{B7C4BC89-32E7-4914-BD52-E6EC359BE09A}">
      <dgm:prSet/>
      <dgm:spPr/>
      <dgm:t>
        <a:bodyPr/>
        <a:lstStyle/>
        <a:p>
          <a:endParaRPr lang="ru-RU"/>
        </a:p>
      </dgm:t>
    </dgm:pt>
    <dgm:pt modelId="{1433E452-FC29-48B0-B6A3-8DD58EA55444}">
      <dgm:prSet phldrT="[Текст]"/>
      <dgm:spPr/>
      <dgm:t>
        <a:bodyPr/>
        <a:lstStyle/>
        <a:p>
          <a:r>
            <a:rPr lang="ru-RU" dirty="0"/>
            <a:t>Повысить эффективность проведения работ, тем самым улучшить качество обучения </a:t>
          </a:r>
        </a:p>
      </dgm:t>
    </dgm:pt>
    <dgm:pt modelId="{D54EF354-5995-48AC-9A7C-5E7E0F90BD1C}" type="parTrans" cxnId="{AEE22088-064A-4038-B966-0619B3A55CE9}">
      <dgm:prSet/>
      <dgm:spPr/>
      <dgm:t>
        <a:bodyPr/>
        <a:lstStyle/>
        <a:p>
          <a:endParaRPr lang="ru-RU"/>
        </a:p>
      </dgm:t>
    </dgm:pt>
    <dgm:pt modelId="{D96BB6D5-0208-426B-B0BC-833EED8F336B}" type="sibTrans" cxnId="{AEE22088-064A-4038-B966-0619B3A55CE9}">
      <dgm:prSet/>
      <dgm:spPr/>
      <dgm:t>
        <a:bodyPr/>
        <a:lstStyle/>
        <a:p>
          <a:endParaRPr lang="ru-RU"/>
        </a:p>
      </dgm:t>
    </dgm:pt>
    <dgm:pt modelId="{2FF59C50-BA4B-4759-BB90-ECAB8C8EAEA7}">
      <dgm:prSet phldrT="[Текст]"/>
      <dgm:spPr/>
      <dgm:t>
        <a:bodyPr/>
        <a:lstStyle/>
        <a:p>
          <a:r>
            <a:rPr lang="ru-RU" dirty="0"/>
            <a:t>Задачи</a:t>
          </a:r>
        </a:p>
      </dgm:t>
    </dgm:pt>
    <dgm:pt modelId="{2D66080D-1028-4FE0-AB4B-D5904560F021}" type="parTrans" cxnId="{70D781F3-72AA-4894-AD1A-F99336BDE5EC}">
      <dgm:prSet/>
      <dgm:spPr/>
      <dgm:t>
        <a:bodyPr/>
        <a:lstStyle/>
        <a:p>
          <a:endParaRPr lang="ru-RU"/>
        </a:p>
      </dgm:t>
    </dgm:pt>
    <dgm:pt modelId="{E5793667-B190-4A7D-8350-427F4F2D2B5A}" type="sibTrans" cxnId="{70D781F3-72AA-4894-AD1A-F99336BDE5EC}">
      <dgm:prSet/>
      <dgm:spPr/>
      <dgm:t>
        <a:bodyPr/>
        <a:lstStyle/>
        <a:p>
          <a:endParaRPr lang="ru-RU"/>
        </a:p>
      </dgm:t>
    </dgm:pt>
    <dgm:pt modelId="{8977DB14-D251-42BF-90B3-5186B39868E9}">
      <dgm:prSet phldrT="[Текст]"/>
      <dgm:spPr/>
      <dgm:t>
        <a:bodyPr/>
        <a:lstStyle/>
        <a:p>
          <a:r>
            <a:rPr lang="ru-RU" dirty="0"/>
            <a:t>Подготовка выпускников к будущей профессиональной деятельности</a:t>
          </a:r>
        </a:p>
      </dgm:t>
    </dgm:pt>
    <dgm:pt modelId="{1ACBFEF1-4FEB-43F3-A8CF-5EED81E38BA7}" type="parTrans" cxnId="{9951620E-B356-42D9-9828-CF68CF6095EF}">
      <dgm:prSet/>
      <dgm:spPr/>
      <dgm:t>
        <a:bodyPr/>
        <a:lstStyle/>
        <a:p>
          <a:endParaRPr lang="ru-RU"/>
        </a:p>
      </dgm:t>
    </dgm:pt>
    <dgm:pt modelId="{8797F6CD-D09B-48F5-84F1-69697F946D69}" type="sibTrans" cxnId="{9951620E-B356-42D9-9828-CF68CF6095EF}">
      <dgm:prSet/>
      <dgm:spPr/>
      <dgm:t>
        <a:bodyPr/>
        <a:lstStyle/>
        <a:p>
          <a:endParaRPr lang="ru-RU"/>
        </a:p>
      </dgm:t>
    </dgm:pt>
    <dgm:pt modelId="{65D45285-2DC9-45B1-A574-22BA304D4FEB}">
      <dgm:prSet phldrT="[Текст]"/>
      <dgm:spPr/>
      <dgm:t>
        <a:bodyPr/>
        <a:lstStyle/>
        <a:p>
          <a:r>
            <a:rPr lang="ru-RU" dirty="0"/>
            <a:t>Возможность самостоятельного оперативного овладения знаниями, умениями и навыками </a:t>
          </a:r>
        </a:p>
      </dgm:t>
    </dgm:pt>
    <dgm:pt modelId="{1DB58396-72F4-4E30-81CD-8F091E8A183C}" type="parTrans" cxnId="{15F34960-4557-4BAB-A5D8-A11C786BAF39}">
      <dgm:prSet/>
      <dgm:spPr/>
      <dgm:t>
        <a:bodyPr/>
        <a:lstStyle/>
        <a:p>
          <a:endParaRPr lang="ru-RU"/>
        </a:p>
      </dgm:t>
    </dgm:pt>
    <dgm:pt modelId="{859C4841-FA50-40A6-95F7-F65DFCE44CDB}" type="sibTrans" cxnId="{15F34960-4557-4BAB-A5D8-A11C786BAF39}">
      <dgm:prSet/>
      <dgm:spPr/>
      <dgm:t>
        <a:bodyPr/>
        <a:lstStyle/>
        <a:p>
          <a:endParaRPr lang="ru-RU"/>
        </a:p>
      </dgm:t>
    </dgm:pt>
    <dgm:pt modelId="{4B753497-8F79-4318-BBB1-4A804046DF27}" type="pres">
      <dgm:prSet presAssocID="{E44639C5-B22A-49AE-A1C8-51AFBA561402}" presName="linear" presStyleCnt="0">
        <dgm:presLayoutVars>
          <dgm:animLvl val="lvl"/>
          <dgm:resizeHandles val="exact"/>
        </dgm:presLayoutVars>
      </dgm:prSet>
      <dgm:spPr/>
    </dgm:pt>
    <dgm:pt modelId="{BDAD8396-FEE4-4DBC-AAC6-68A054F1E45C}" type="pres">
      <dgm:prSet presAssocID="{D846C368-FA56-44B4-9CEC-B73C4A56FA0D}" presName="parentText" presStyleLbl="node1" presStyleIdx="0" presStyleCnt="2" custLinFactNeighborX="-1165" custLinFactNeighborY="-33394">
        <dgm:presLayoutVars>
          <dgm:chMax val="0"/>
          <dgm:bulletEnabled val="1"/>
        </dgm:presLayoutVars>
      </dgm:prSet>
      <dgm:spPr/>
    </dgm:pt>
    <dgm:pt modelId="{92091181-488E-4B56-B7B2-DC5966B32CB4}" type="pres">
      <dgm:prSet presAssocID="{D846C368-FA56-44B4-9CEC-B73C4A56FA0D}" presName="childText" presStyleLbl="revTx" presStyleIdx="0" presStyleCnt="2">
        <dgm:presLayoutVars>
          <dgm:bulletEnabled val="1"/>
        </dgm:presLayoutVars>
      </dgm:prSet>
      <dgm:spPr/>
    </dgm:pt>
    <dgm:pt modelId="{AE4660E0-150D-4BFF-B17C-D421DF7267C8}" type="pres">
      <dgm:prSet presAssocID="{2FF59C50-BA4B-4759-BB90-ECAB8C8EAEA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BF2C17-1DDA-4859-B4C2-73B957549169}" type="pres">
      <dgm:prSet presAssocID="{2FF59C50-BA4B-4759-BB90-ECAB8C8EAE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51620E-B356-42D9-9828-CF68CF6095EF}" srcId="{2FF59C50-BA4B-4759-BB90-ECAB8C8EAEA7}" destId="{8977DB14-D251-42BF-90B3-5186B39868E9}" srcOrd="0" destOrd="0" parTransId="{1ACBFEF1-4FEB-43F3-A8CF-5EED81E38BA7}" sibTransId="{8797F6CD-D09B-48F5-84F1-69697F946D69}"/>
    <dgm:cxn modelId="{15F34960-4557-4BAB-A5D8-A11C786BAF39}" srcId="{2FF59C50-BA4B-4759-BB90-ECAB8C8EAEA7}" destId="{65D45285-2DC9-45B1-A574-22BA304D4FEB}" srcOrd="1" destOrd="0" parTransId="{1DB58396-72F4-4E30-81CD-8F091E8A183C}" sibTransId="{859C4841-FA50-40A6-95F7-F65DFCE44CDB}"/>
    <dgm:cxn modelId="{7D241E74-EA64-4D6F-9347-38113993FD6D}" type="presOf" srcId="{65D45285-2DC9-45B1-A574-22BA304D4FEB}" destId="{32BF2C17-1DDA-4859-B4C2-73B957549169}" srcOrd="0" destOrd="1" presId="urn:microsoft.com/office/officeart/2005/8/layout/vList2"/>
    <dgm:cxn modelId="{AEE22088-064A-4038-B966-0619B3A55CE9}" srcId="{D846C368-FA56-44B4-9CEC-B73C4A56FA0D}" destId="{1433E452-FC29-48B0-B6A3-8DD58EA55444}" srcOrd="0" destOrd="0" parTransId="{D54EF354-5995-48AC-9A7C-5E7E0F90BD1C}" sibTransId="{D96BB6D5-0208-426B-B0BC-833EED8F336B}"/>
    <dgm:cxn modelId="{B7C4BC89-32E7-4914-BD52-E6EC359BE09A}" srcId="{E44639C5-B22A-49AE-A1C8-51AFBA561402}" destId="{D846C368-FA56-44B4-9CEC-B73C4A56FA0D}" srcOrd="0" destOrd="0" parTransId="{1E902F5A-4240-40AB-B98D-2995DDADD913}" sibTransId="{EADCD3E9-82E4-4D89-956A-0F7E0AFC1BAC}"/>
    <dgm:cxn modelId="{A2149B8F-5B56-4E40-ACB6-12D234FCB8C1}" type="presOf" srcId="{8977DB14-D251-42BF-90B3-5186B39868E9}" destId="{32BF2C17-1DDA-4859-B4C2-73B957549169}" srcOrd="0" destOrd="0" presId="urn:microsoft.com/office/officeart/2005/8/layout/vList2"/>
    <dgm:cxn modelId="{9CE845A2-DD05-4376-9321-1C79BBCDA91A}" type="presOf" srcId="{1433E452-FC29-48B0-B6A3-8DD58EA55444}" destId="{92091181-488E-4B56-B7B2-DC5966B32CB4}" srcOrd="0" destOrd="0" presId="urn:microsoft.com/office/officeart/2005/8/layout/vList2"/>
    <dgm:cxn modelId="{D5901DD5-46F0-4977-B6BD-CE5CE0FEFA7D}" type="presOf" srcId="{E44639C5-B22A-49AE-A1C8-51AFBA561402}" destId="{4B753497-8F79-4318-BBB1-4A804046DF27}" srcOrd="0" destOrd="0" presId="urn:microsoft.com/office/officeart/2005/8/layout/vList2"/>
    <dgm:cxn modelId="{08A92BDE-528A-412A-AEAD-4C19D3D0BC5E}" type="presOf" srcId="{D846C368-FA56-44B4-9CEC-B73C4A56FA0D}" destId="{BDAD8396-FEE4-4DBC-AAC6-68A054F1E45C}" srcOrd="0" destOrd="0" presId="urn:microsoft.com/office/officeart/2005/8/layout/vList2"/>
    <dgm:cxn modelId="{2B7E99E9-F162-4DBF-8C34-17AC41451783}" type="presOf" srcId="{2FF59C50-BA4B-4759-BB90-ECAB8C8EAEA7}" destId="{AE4660E0-150D-4BFF-B17C-D421DF7267C8}" srcOrd="0" destOrd="0" presId="urn:microsoft.com/office/officeart/2005/8/layout/vList2"/>
    <dgm:cxn modelId="{70D781F3-72AA-4894-AD1A-F99336BDE5EC}" srcId="{E44639C5-B22A-49AE-A1C8-51AFBA561402}" destId="{2FF59C50-BA4B-4759-BB90-ECAB8C8EAEA7}" srcOrd="1" destOrd="0" parTransId="{2D66080D-1028-4FE0-AB4B-D5904560F021}" sibTransId="{E5793667-B190-4A7D-8350-427F4F2D2B5A}"/>
    <dgm:cxn modelId="{9323A37A-781D-4056-B3E8-EE0282F23CD2}" type="presParOf" srcId="{4B753497-8F79-4318-BBB1-4A804046DF27}" destId="{BDAD8396-FEE4-4DBC-AAC6-68A054F1E45C}" srcOrd="0" destOrd="0" presId="urn:microsoft.com/office/officeart/2005/8/layout/vList2"/>
    <dgm:cxn modelId="{F4EDE4C8-1BD9-4D1D-9230-BB461E2403C7}" type="presParOf" srcId="{4B753497-8F79-4318-BBB1-4A804046DF27}" destId="{92091181-488E-4B56-B7B2-DC5966B32CB4}" srcOrd="1" destOrd="0" presId="urn:microsoft.com/office/officeart/2005/8/layout/vList2"/>
    <dgm:cxn modelId="{4D9D7D5B-F3DE-4285-9741-2DFC73567C53}" type="presParOf" srcId="{4B753497-8F79-4318-BBB1-4A804046DF27}" destId="{AE4660E0-150D-4BFF-B17C-D421DF7267C8}" srcOrd="2" destOrd="0" presId="urn:microsoft.com/office/officeart/2005/8/layout/vList2"/>
    <dgm:cxn modelId="{8CE5BD5C-0980-4FAC-9580-C5D6B66360C3}" type="presParOf" srcId="{4B753497-8F79-4318-BBB1-4A804046DF27}" destId="{32BF2C17-1DDA-4859-B4C2-73B9575491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686D0-DC46-4798-9A99-C198A5A05682}" type="doc">
      <dgm:prSet loTypeId="urn:microsoft.com/office/officeart/2008/layout/TitledPictureBlock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0DA9F-76A7-42DA-8819-30F0454E270D}">
      <dgm:prSet phldrT="[Текст]"/>
      <dgm:spPr/>
      <dgm:t>
        <a:bodyPr/>
        <a:lstStyle/>
        <a:p>
          <a:r>
            <a:rPr lang="ru-RU" b="0" i="0" dirty="0"/>
            <a:t>ПАО «Газпром нефть»</a:t>
          </a:r>
          <a:endParaRPr lang="ru-RU" dirty="0"/>
        </a:p>
      </dgm:t>
    </dgm:pt>
    <dgm:pt modelId="{173E46F2-A0A6-4DA2-995A-CC11F05A89B6}" type="parTrans" cxnId="{6AEB076C-9190-44FC-934B-AF2E0C0ACDBA}">
      <dgm:prSet/>
      <dgm:spPr/>
      <dgm:t>
        <a:bodyPr/>
        <a:lstStyle/>
        <a:p>
          <a:endParaRPr lang="ru-RU"/>
        </a:p>
      </dgm:t>
    </dgm:pt>
    <dgm:pt modelId="{12F9E23A-65FF-458A-BABB-9B02AB95D4EB}" type="sibTrans" cxnId="{6AEB076C-9190-44FC-934B-AF2E0C0ACDBA}">
      <dgm:prSet/>
      <dgm:spPr/>
      <dgm:t>
        <a:bodyPr/>
        <a:lstStyle/>
        <a:p>
          <a:endParaRPr lang="ru-RU"/>
        </a:p>
      </dgm:t>
    </dgm:pt>
    <dgm:pt modelId="{86AD8BF4-9856-4D3A-B56C-FD46B16B3426}">
      <dgm:prSet phldrT="[Текст]" custT="1"/>
      <dgm:spPr/>
      <dgm:t>
        <a:bodyPr/>
        <a:lstStyle/>
        <a:p>
          <a:r>
            <a:rPr lang="ru-RU" sz="1000" dirty="0"/>
            <a:t>100 бизнес-единиц</a:t>
          </a:r>
        </a:p>
        <a:p>
          <a:r>
            <a:rPr lang="ru-RU" sz="1000" dirty="0"/>
            <a:t>12 000 рабочих мест</a:t>
          </a:r>
        </a:p>
      </dgm:t>
    </dgm:pt>
    <dgm:pt modelId="{2B12AC1F-9FCC-43F1-8F26-A152BC25E87C}" type="parTrans" cxnId="{D622DB09-9875-4B43-9315-F8D522FD1647}">
      <dgm:prSet/>
      <dgm:spPr/>
      <dgm:t>
        <a:bodyPr/>
        <a:lstStyle/>
        <a:p>
          <a:endParaRPr lang="ru-RU"/>
        </a:p>
      </dgm:t>
    </dgm:pt>
    <dgm:pt modelId="{BD679A6E-A7AF-40BA-849C-C90982C9A8C5}" type="sibTrans" cxnId="{D622DB09-9875-4B43-9315-F8D522FD1647}">
      <dgm:prSet/>
      <dgm:spPr/>
      <dgm:t>
        <a:bodyPr/>
        <a:lstStyle/>
        <a:p>
          <a:endParaRPr lang="ru-RU"/>
        </a:p>
      </dgm:t>
    </dgm:pt>
    <dgm:pt modelId="{A1780291-0B81-4880-AB82-3A9B73FB71A6}">
      <dgm:prSet phldrT="[Текст]"/>
      <dgm:spPr/>
      <dgm:t>
        <a:bodyPr/>
        <a:lstStyle/>
        <a:p>
          <a:r>
            <a:rPr lang="ru-RU" b="0" i="0" dirty="0"/>
            <a:t>ПАО «Северсталь»</a:t>
          </a:r>
          <a:endParaRPr lang="ru-RU" dirty="0"/>
        </a:p>
      </dgm:t>
    </dgm:pt>
    <dgm:pt modelId="{F09C0B94-91CC-4ED6-A425-2113B1F3DEDE}" type="parTrans" cxnId="{E4BD78E0-101F-4877-8450-F3DEBD1A62B1}">
      <dgm:prSet/>
      <dgm:spPr/>
      <dgm:t>
        <a:bodyPr/>
        <a:lstStyle/>
        <a:p>
          <a:endParaRPr lang="ru-RU"/>
        </a:p>
      </dgm:t>
    </dgm:pt>
    <dgm:pt modelId="{B37168A3-58A2-4A72-95FC-A04BCE4A76E5}" type="sibTrans" cxnId="{E4BD78E0-101F-4877-8450-F3DEBD1A62B1}">
      <dgm:prSet/>
      <dgm:spPr/>
      <dgm:t>
        <a:bodyPr/>
        <a:lstStyle/>
        <a:p>
          <a:endParaRPr lang="ru-RU"/>
        </a:p>
      </dgm:t>
    </dgm:pt>
    <dgm:pt modelId="{D7EE5F53-3DA1-43A1-8EF2-D675FE9F6F28}">
      <dgm:prSet phldrT="[Текст]" custT="1"/>
      <dgm:spPr/>
      <dgm:t>
        <a:bodyPr/>
        <a:lstStyle/>
        <a:p>
          <a:r>
            <a:rPr lang="ru-RU" sz="1000" dirty="0"/>
            <a:t>7 дочерних обществ</a:t>
          </a:r>
        </a:p>
        <a:p>
          <a:r>
            <a:rPr lang="ru-RU" sz="1000" dirty="0"/>
            <a:t>100 рабочих мест</a:t>
          </a:r>
        </a:p>
      </dgm:t>
    </dgm:pt>
    <dgm:pt modelId="{E886BACC-04C5-4E5B-91E6-925BC70C23DA}" type="parTrans" cxnId="{025DDB37-8174-4D8D-9993-33811BC0DF5F}">
      <dgm:prSet/>
      <dgm:spPr/>
      <dgm:t>
        <a:bodyPr/>
        <a:lstStyle/>
        <a:p>
          <a:endParaRPr lang="ru-RU"/>
        </a:p>
      </dgm:t>
    </dgm:pt>
    <dgm:pt modelId="{7D829CD2-F296-418B-AB08-611B56247753}" type="sibTrans" cxnId="{025DDB37-8174-4D8D-9993-33811BC0DF5F}">
      <dgm:prSet/>
      <dgm:spPr/>
      <dgm:t>
        <a:bodyPr/>
        <a:lstStyle/>
        <a:p>
          <a:endParaRPr lang="ru-RU"/>
        </a:p>
      </dgm:t>
    </dgm:pt>
    <dgm:pt modelId="{0388C31C-6F48-4CA6-9E91-F2365C34A4E6}">
      <dgm:prSet phldrT="[Текст]"/>
      <dgm:spPr/>
      <dgm:t>
        <a:bodyPr/>
        <a:lstStyle/>
        <a:p>
          <a:r>
            <a:rPr lang="ru-RU" b="0" i="0" dirty="0"/>
            <a:t>АК «АЛРОСА» (ПАО)</a:t>
          </a:r>
          <a:endParaRPr lang="ru-RU" dirty="0"/>
        </a:p>
      </dgm:t>
    </dgm:pt>
    <dgm:pt modelId="{E07722C4-FD9A-4BB1-B2D8-9ED2C983DE7C}" type="parTrans" cxnId="{C5D7F2E2-8156-4E79-8234-0DAC3D8AF387}">
      <dgm:prSet/>
      <dgm:spPr/>
      <dgm:t>
        <a:bodyPr/>
        <a:lstStyle/>
        <a:p>
          <a:endParaRPr lang="ru-RU"/>
        </a:p>
      </dgm:t>
    </dgm:pt>
    <dgm:pt modelId="{45781F2A-C60D-4567-B0AE-36B25EFF8368}" type="sibTrans" cxnId="{C5D7F2E2-8156-4E79-8234-0DAC3D8AF387}">
      <dgm:prSet/>
      <dgm:spPr/>
      <dgm:t>
        <a:bodyPr/>
        <a:lstStyle/>
        <a:p>
          <a:endParaRPr lang="ru-RU"/>
        </a:p>
      </dgm:t>
    </dgm:pt>
    <dgm:pt modelId="{9C1AFAFA-5B31-406C-9B4A-B7853143E76A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>
              <a:ln/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rPr>
            <a:t>ПАО «Газпром» </a:t>
          </a:r>
          <a:endParaRPr lang="ru-RU" dirty="0"/>
        </a:p>
      </dgm:t>
    </dgm:pt>
    <dgm:pt modelId="{46B6828A-34EB-4414-9FF0-B780E78F4CF4}" type="parTrans" cxnId="{CAA2C6F2-ABC6-4323-833B-26FF6DC293A4}">
      <dgm:prSet/>
      <dgm:spPr/>
      <dgm:t>
        <a:bodyPr/>
        <a:lstStyle/>
        <a:p>
          <a:endParaRPr lang="ru-RU"/>
        </a:p>
      </dgm:t>
    </dgm:pt>
    <dgm:pt modelId="{87E6D502-FD10-41BE-AACB-7B104D66D6DC}" type="sibTrans" cxnId="{CAA2C6F2-ABC6-4323-833B-26FF6DC293A4}">
      <dgm:prSet/>
      <dgm:spPr/>
      <dgm:t>
        <a:bodyPr/>
        <a:lstStyle/>
        <a:p>
          <a:endParaRPr lang="ru-RU"/>
        </a:p>
      </dgm:t>
    </dgm:pt>
    <dgm:pt modelId="{5947253A-E74D-46AC-9A75-BD9A8BF35DB6}">
      <dgm:prSet phldrT="[Текст]" custT="1"/>
      <dgm:spPr/>
      <dgm:t>
        <a:bodyPr/>
        <a:lstStyle/>
        <a:p>
          <a:r>
            <a:rPr lang="ru-RU" sz="1000" dirty="0"/>
            <a:t>внедрение в Республика Саха</a:t>
          </a:r>
        </a:p>
        <a:p>
          <a:r>
            <a:rPr lang="ru-RU" sz="1000" dirty="0"/>
            <a:t>450 рабочих мест</a:t>
          </a:r>
        </a:p>
      </dgm:t>
    </dgm:pt>
    <dgm:pt modelId="{29273F0F-BF9F-4B5C-9A2C-EEC1445A462F}" type="parTrans" cxnId="{F729DB47-383D-4887-ACB5-FFE79A8A668F}">
      <dgm:prSet/>
      <dgm:spPr/>
      <dgm:t>
        <a:bodyPr/>
        <a:lstStyle/>
        <a:p>
          <a:endParaRPr lang="ru-RU"/>
        </a:p>
      </dgm:t>
    </dgm:pt>
    <dgm:pt modelId="{3CD24727-6FC5-4438-BEA6-EB01917B5619}" type="sibTrans" cxnId="{F729DB47-383D-4887-ACB5-FFE79A8A668F}">
      <dgm:prSet/>
      <dgm:spPr/>
      <dgm:t>
        <a:bodyPr/>
        <a:lstStyle/>
        <a:p>
          <a:endParaRPr lang="ru-RU"/>
        </a:p>
      </dgm:t>
    </dgm:pt>
    <dgm:pt modelId="{F0694D63-10EC-4F17-9D60-EA0EA9F7CA41}">
      <dgm:prSet phldrT="[Текст]"/>
      <dgm:spPr/>
      <dgm:t>
        <a:bodyPr/>
        <a:lstStyle/>
        <a:p>
          <a:r>
            <a:rPr lang="ru-RU" b="0" i="0" dirty="0"/>
            <a:t>Государственная корпорация «Ростех»</a:t>
          </a:r>
          <a:endParaRPr lang="ru-RU" dirty="0"/>
        </a:p>
      </dgm:t>
    </dgm:pt>
    <dgm:pt modelId="{96F90684-93B9-4951-9D09-E27C80E5E19F}" type="parTrans" cxnId="{B9C30136-A71F-4D41-A65F-629C9525CA89}">
      <dgm:prSet/>
      <dgm:spPr/>
      <dgm:t>
        <a:bodyPr/>
        <a:lstStyle/>
        <a:p>
          <a:endParaRPr lang="ru-RU"/>
        </a:p>
      </dgm:t>
    </dgm:pt>
    <dgm:pt modelId="{251EA15A-1E3B-43A6-B0C0-72EE0C39E4B6}" type="sibTrans" cxnId="{B9C30136-A71F-4D41-A65F-629C9525CA89}">
      <dgm:prSet/>
      <dgm:spPr/>
      <dgm:t>
        <a:bodyPr/>
        <a:lstStyle/>
        <a:p>
          <a:endParaRPr lang="ru-RU"/>
        </a:p>
      </dgm:t>
    </dgm:pt>
    <dgm:pt modelId="{04B8D404-4122-4EA3-9E46-A504CC07381A}">
      <dgm:prSet phldrT="[Текст]" custT="1"/>
      <dgm:spPr/>
      <dgm:t>
        <a:bodyPr/>
        <a:lstStyle/>
        <a:p>
          <a:r>
            <a:rPr lang="ru-RU" sz="1000" dirty="0"/>
            <a:t>4 субхолдинга,  21 завод</a:t>
          </a:r>
        </a:p>
        <a:p>
          <a:r>
            <a:rPr lang="ru-RU" sz="1000" dirty="0"/>
            <a:t>1980 рабочих мест</a:t>
          </a:r>
        </a:p>
      </dgm:t>
    </dgm:pt>
    <dgm:pt modelId="{9641F4E6-CAF8-4C7E-A180-A377D6B12CA7}" type="parTrans" cxnId="{E7A0EA10-950F-4D09-A438-011D5F81CF44}">
      <dgm:prSet/>
      <dgm:spPr/>
      <dgm:t>
        <a:bodyPr/>
        <a:lstStyle/>
        <a:p>
          <a:endParaRPr lang="ru-RU"/>
        </a:p>
      </dgm:t>
    </dgm:pt>
    <dgm:pt modelId="{19CA5F32-8052-4AD6-82D7-29888B45DC93}" type="sibTrans" cxnId="{E7A0EA10-950F-4D09-A438-011D5F81CF44}">
      <dgm:prSet/>
      <dgm:spPr/>
      <dgm:t>
        <a:bodyPr/>
        <a:lstStyle/>
        <a:p>
          <a:endParaRPr lang="ru-RU"/>
        </a:p>
      </dgm:t>
    </dgm:pt>
    <dgm:pt modelId="{DEBC7C43-685E-4BE7-BAAD-4809DB9AC7B9}">
      <dgm:prSet phldrT="[Текст]" custT="1"/>
      <dgm:spPr/>
      <dgm:t>
        <a:bodyPr/>
        <a:lstStyle/>
        <a:p>
          <a:r>
            <a:rPr lang="ru-RU" sz="1000" dirty="0"/>
            <a:t>21 дочернее общество, 5 000 рабочих мест</a:t>
          </a:r>
        </a:p>
      </dgm:t>
    </dgm:pt>
    <dgm:pt modelId="{1BF5429B-9905-4B78-82A9-BC00CDD74E76}" type="parTrans" cxnId="{D72254A7-862F-4CC4-9027-9509DB5436CE}">
      <dgm:prSet/>
      <dgm:spPr/>
      <dgm:t>
        <a:bodyPr/>
        <a:lstStyle/>
        <a:p>
          <a:endParaRPr lang="ru-RU"/>
        </a:p>
      </dgm:t>
    </dgm:pt>
    <dgm:pt modelId="{461DD28C-F3BE-4462-A41B-D3A8521EEEE1}" type="sibTrans" cxnId="{D72254A7-862F-4CC4-9027-9509DB5436CE}">
      <dgm:prSet/>
      <dgm:spPr/>
      <dgm:t>
        <a:bodyPr/>
        <a:lstStyle/>
        <a:p>
          <a:endParaRPr lang="ru-RU"/>
        </a:p>
      </dgm:t>
    </dgm:pt>
    <dgm:pt modelId="{9A034EB7-281C-4BE1-A474-16E02B85C880}" type="pres">
      <dgm:prSet presAssocID="{591686D0-DC46-4798-9A99-C198A5A05682}" presName="rootNode" presStyleCnt="0">
        <dgm:presLayoutVars>
          <dgm:chMax/>
          <dgm:chPref/>
          <dgm:dir/>
          <dgm:animLvl val="lvl"/>
        </dgm:presLayoutVars>
      </dgm:prSet>
      <dgm:spPr/>
    </dgm:pt>
    <dgm:pt modelId="{4230F465-5F42-47B8-884E-7EABB4D32672}" type="pres">
      <dgm:prSet presAssocID="{1980DA9F-76A7-42DA-8819-30F0454E270D}" presName="composite" presStyleCnt="0"/>
      <dgm:spPr/>
    </dgm:pt>
    <dgm:pt modelId="{DDE557CA-2E9F-4D92-B6D9-A73C9197928B}" type="pres">
      <dgm:prSet presAssocID="{1980DA9F-76A7-42DA-8819-30F0454E270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33B77A43-B36C-49A8-A1E6-2EAA250825A2}" type="pres">
      <dgm:prSet presAssocID="{1980DA9F-76A7-42DA-8819-30F0454E270D}" presName="Image" presStyleLbl="b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C2A74E05-7AB7-4B75-9135-8129CB9903CA}" type="pres">
      <dgm:prSet presAssocID="{1980DA9F-76A7-42DA-8819-30F0454E270D}" presName="ChildText" presStyleLbl="fgAcc1" presStyleIdx="0" presStyleCnt="5">
        <dgm:presLayoutVars>
          <dgm:chMax val="0"/>
          <dgm:chPref val="0"/>
          <dgm:bulletEnabled val="1"/>
        </dgm:presLayoutVars>
      </dgm:prSet>
      <dgm:spPr/>
    </dgm:pt>
    <dgm:pt modelId="{D374D058-C490-437D-B187-E099215AB7CB}" type="pres">
      <dgm:prSet presAssocID="{12F9E23A-65FF-458A-BABB-9B02AB95D4EB}" presName="sibTrans" presStyleCnt="0"/>
      <dgm:spPr/>
    </dgm:pt>
    <dgm:pt modelId="{AFEF6EAA-4228-4C26-B04E-56C9F2BD83BE}" type="pres">
      <dgm:prSet presAssocID="{A1780291-0B81-4880-AB82-3A9B73FB71A6}" presName="composite" presStyleCnt="0"/>
      <dgm:spPr/>
    </dgm:pt>
    <dgm:pt modelId="{94F6A6DD-5C55-4C29-A1CD-AC553D913FD2}" type="pres">
      <dgm:prSet presAssocID="{A1780291-0B81-4880-AB82-3A9B73FB71A6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78014AA3-1CF5-40BA-BF2E-3CBADF64D60A}" type="pres">
      <dgm:prSet presAssocID="{A1780291-0B81-4880-AB82-3A9B73FB71A6}" presName="Image" presStyleLbl="b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</dgm:spPr>
    </dgm:pt>
    <dgm:pt modelId="{D7864EED-EEAD-4F9F-BA90-8B0F794C9AE1}" type="pres">
      <dgm:prSet presAssocID="{A1780291-0B81-4880-AB82-3A9B73FB71A6}" presName="ChildText" presStyleLbl="fgAcc1" presStyleIdx="1" presStyleCnt="5">
        <dgm:presLayoutVars>
          <dgm:chMax val="0"/>
          <dgm:chPref val="0"/>
          <dgm:bulletEnabled val="1"/>
        </dgm:presLayoutVars>
      </dgm:prSet>
      <dgm:spPr/>
    </dgm:pt>
    <dgm:pt modelId="{64271989-6530-4F38-95CF-CCCA3CDEB4E1}" type="pres">
      <dgm:prSet presAssocID="{B37168A3-58A2-4A72-95FC-A04BCE4A76E5}" presName="sibTrans" presStyleCnt="0"/>
      <dgm:spPr/>
    </dgm:pt>
    <dgm:pt modelId="{CBD4E5F1-6A0D-4D85-A452-37CDEC6BE288}" type="pres">
      <dgm:prSet presAssocID="{F0694D63-10EC-4F17-9D60-EA0EA9F7CA41}" presName="composite" presStyleCnt="0"/>
      <dgm:spPr/>
    </dgm:pt>
    <dgm:pt modelId="{5602C938-BBCA-4AF4-8C10-9C283C184892}" type="pres">
      <dgm:prSet presAssocID="{F0694D63-10EC-4F17-9D60-EA0EA9F7CA41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FD30206D-ADB4-42D8-BF46-63EF22A38D3A}" type="pres">
      <dgm:prSet presAssocID="{F0694D63-10EC-4F17-9D60-EA0EA9F7CA41}" presName="Image" presStyleLbl="b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7AD99BEB-F3C9-444C-B407-3CAFF5D8301F}" type="pres">
      <dgm:prSet presAssocID="{F0694D63-10EC-4F17-9D60-EA0EA9F7CA41}" presName="ChildText" presStyleLbl="fgAcc1" presStyleIdx="2" presStyleCnt="5" custScaleX="123999" custScaleY="100733">
        <dgm:presLayoutVars>
          <dgm:chMax val="0"/>
          <dgm:chPref val="0"/>
          <dgm:bulletEnabled val="1"/>
        </dgm:presLayoutVars>
      </dgm:prSet>
      <dgm:spPr/>
    </dgm:pt>
    <dgm:pt modelId="{7F46174E-B636-48C4-932B-1BC0F82F2AA8}" type="pres">
      <dgm:prSet presAssocID="{251EA15A-1E3B-43A6-B0C0-72EE0C39E4B6}" presName="sibTrans" presStyleCnt="0"/>
      <dgm:spPr/>
    </dgm:pt>
    <dgm:pt modelId="{A88F0C33-01F1-4A5B-ABA3-5448D1AF43B2}" type="pres">
      <dgm:prSet presAssocID="{0388C31C-6F48-4CA6-9E91-F2365C34A4E6}" presName="composite" presStyleCnt="0"/>
      <dgm:spPr/>
    </dgm:pt>
    <dgm:pt modelId="{E780A0CC-8998-4FEA-BBB0-ABE79447D0AD}" type="pres">
      <dgm:prSet presAssocID="{0388C31C-6F48-4CA6-9E91-F2365C34A4E6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23999CC0-73FE-43DF-8613-92973388207B}" type="pres">
      <dgm:prSet presAssocID="{0388C31C-6F48-4CA6-9E91-F2365C34A4E6}" presName="Image" presStyleLbl="b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33000" r="-33000"/>
          </a:stretch>
        </a:blipFill>
      </dgm:spPr>
    </dgm:pt>
    <dgm:pt modelId="{29C60675-045C-4E4D-AF53-CE979499A874}" type="pres">
      <dgm:prSet presAssocID="{0388C31C-6F48-4CA6-9E91-F2365C34A4E6}" presName="ChildText" presStyleLbl="fgAcc1" presStyleIdx="3" presStyleCnt="5" custScaleX="111857">
        <dgm:presLayoutVars>
          <dgm:chMax val="0"/>
          <dgm:chPref val="0"/>
          <dgm:bulletEnabled val="1"/>
        </dgm:presLayoutVars>
      </dgm:prSet>
      <dgm:spPr/>
    </dgm:pt>
    <dgm:pt modelId="{3309E8C7-8B1C-4791-92A7-E7EB6334FDC2}" type="pres">
      <dgm:prSet presAssocID="{45781F2A-C60D-4567-B0AE-36B25EFF8368}" presName="sibTrans" presStyleCnt="0"/>
      <dgm:spPr/>
    </dgm:pt>
    <dgm:pt modelId="{F20563CE-8F4F-4840-9468-0EE4051B7875}" type="pres">
      <dgm:prSet presAssocID="{9C1AFAFA-5B31-406C-9B4A-B7853143E76A}" presName="composite" presStyleCnt="0"/>
      <dgm:spPr/>
    </dgm:pt>
    <dgm:pt modelId="{CFDB1BF7-11C4-4FE6-8A6A-BBD5DD6FFB18}" type="pres">
      <dgm:prSet presAssocID="{9C1AFAFA-5B31-406C-9B4A-B7853143E76A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4C6DB995-C41F-47DF-A5D1-42F7F09298A0}" type="pres">
      <dgm:prSet presAssocID="{9C1AFAFA-5B31-406C-9B4A-B7853143E76A}" presName="Image" presStyleLbl="b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31000" r="-31000"/>
          </a:stretch>
        </a:blipFill>
      </dgm:spPr>
    </dgm:pt>
    <dgm:pt modelId="{9873E0E0-ABBF-4C24-B5A4-2F9CC7B12AC6}" type="pres">
      <dgm:prSet presAssocID="{9C1AFAFA-5B31-406C-9B4A-B7853143E76A}" presName="ChildText" presStyleLbl="fgAcc1" presStyleIdx="4" presStyleCnt="5" custScaleX="97741" custScaleY="98825">
        <dgm:presLayoutVars>
          <dgm:chMax val="0"/>
          <dgm:chPref val="0"/>
          <dgm:bulletEnabled val="1"/>
        </dgm:presLayoutVars>
      </dgm:prSet>
      <dgm:spPr/>
    </dgm:pt>
  </dgm:ptLst>
  <dgm:cxnLst>
    <dgm:cxn modelId="{7EEF3C05-1F8A-4169-913E-E038A0614235}" type="presOf" srcId="{5947253A-E74D-46AC-9A75-BD9A8BF35DB6}" destId="{29C60675-045C-4E4D-AF53-CE979499A874}" srcOrd="0" destOrd="0" presId="urn:microsoft.com/office/officeart/2008/layout/TitledPictureBlocks"/>
    <dgm:cxn modelId="{D622DB09-9875-4B43-9315-F8D522FD1647}" srcId="{1980DA9F-76A7-42DA-8819-30F0454E270D}" destId="{86AD8BF4-9856-4D3A-B56C-FD46B16B3426}" srcOrd="0" destOrd="0" parTransId="{2B12AC1F-9FCC-43F1-8F26-A152BC25E87C}" sibTransId="{BD679A6E-A7AF-40BA-849C-C90982C9A8C5}"/>
    <dgm:cxn modelId="{E7A0EA10-950F-4D09-A438-011D5F81CF44}" srcId="{F0694D63-10EC-4F17-9D60-EA0EA9F7CA41}" destId="{04B8D404-4122-4EA3-9E46-A504CC07381A}" srcOrd="0" destOrd="0" parTransId="{9641F4E6-CAF8-4C7E-A180-A377D6B12CA7}" sibTransId="{19CA5F32-8052-4AD6-82D7-29888B45DC93}"/>
    <dgm:cxn modelId="{095E7225-0822-4027-820A-02268F95D941}" type="presOf" srcId="{9C1AFAFA-5B31-406C-9B4A-B7853143E76A}" destId="{CFDB1BF7-11C4-4FE6-8A6A-BBD5DD6FFB18}" srcOrd="0" destOrd="0" presId="urn:microsoft.com/office/officeart/2008/layout/TitledPictureBlocks"/>
    <dgm:cxn modelId="{86D1EB2F-4076-4BA4-8027-1C2E63FDE8ED}" type="presOf" srcId="{0388C31C-6F48-4CA6-9E91-F2365C34A4E6}" destId="{E780A0CC-8998-4FEA-BBB0-ABE79447D0AD}" srcOrd="0" destOrd="0" presId="urn:microsoft.com/office/officeart/2008/layout/TitledPictureBlocks"/>
    <dgm:cxn modelId="{B9C30136-A71F-4D41-A65F-629C9525CA89}" srcId="{591686D0-DC46-4798-9A99-C198A5A05682}" destId="{F0694D63-10EC-4F17-9D60-EA0EA9F7CA41}" srcOrd="2" destOrd="0" parTransId="{96F90684-93B9-4951-9D09-E27C80E5E19F}" sibTransId="{251EA15A-1E3B-43A6-B0C0-72EE0C39E4B6}"/>
    <dgm:cxn modelId="{025DDB37-8174-4D8D-9993-33811BC0DF5F}" srcId="{A1780291-0B81-4880-AB82-3A9B73FB71A6}" destId="{D7EE5F53-3DA1-43A1-8EF2-D675FE9F6F28}" srcOrd="0" destOrd="0" parTransId="{E886BACC-04C5-4E5B-91E6-925BC70C23DA}" sibTransId="{7D829CD2-F296-418B-AB08-611B56247753}"/>
    <dgm:cxn modelId="{F729DB47-383D-4887-ACB5-FFE79A8A668F}" srcId="{0388C31C-6F48-4CA6-9E91-F2365C34A4E6}" destId="{5947253A-E74D-46AC-9A75-BD9A8BF35DB6}" srcOrd="0" destOrd="0" parTransId="{29273F0F-BF9F-4B5C-9A2C-EEC1445A462F}" sibTransId="{3CD24727-6FC5-4438-BEA6-EB01917B5619}"/>
    <dgm:cxn modelId="{6AEB076C-9190-44FC-934B-AF2E0C0ACDBA}" srcId="{591686D0-DC46-4798-9A99-C198A5A05682}" destId="{1980DA9F-76A7-42DA-8819-30F0454E270D}" srcOrd="0" destOrd="0" parTransId="{173E46F2-A0A6-4DA2-995A-CC11F05A89B6}" sibTransId="{12F9E23A-65FF-458A-BABB-9B02AB95D4EB}"/>
    <dgm:cxn modelId="{76613155-C0EF-4A7C-A32B-2087F7BD9BD4}" type="presOf" srcId="{A1780291-0B81-4880-AB82-3A9B73FB71A6}" destId="{94F6A6DD-5C55-4C29-A1CD-AC553D913FD2}" srcOrd="0" destOrd="0" presId="urn:microsoft.com/office/officeart/2008/layout/TitledPictureBlocks"/>
    <dgm:cxn modelId="{26D8EA9A-7E85-4251-B683-62BF66A7ECA5}" type="presOf" srcId="{04B8D404-4122-4EA3-9E46-A504CC07381A}" destId="{7AD99BEB-F3C9-444C-B407-3CAFF5D8301F}" srcOrd="0" destOrd="0" presId="urn:microsoft.com/office/officeart/2008/layout/TitledPictureBlocks"/>
    <dgm:cxn modelId="{9B17FF9B-0497-4996-8CB2-2E074A55269D}" type="presOf" srcId="{F0694D63-10EC-4F17-9D60-EA0EA9F7CA41}" destId="{5602C938-BBCA-4AF4-8C10-9C283C184892}" srcOrd="0" destOrd="0" presId="urn:microsoft.com/office/officeart/2008/layout/TitledPictureBlocks"/>
    <dgm:cxn modelId="{D72254A7-862F-4CC4-9027-9509DB5436CE}" srcId="{9C1AFAFA-5B31-406C-9B4A-B7853143E76A}" destId="{DEBC7C43-685E-4BE7-BAAD-4809DB9AC7B9}" srcOrd="0" destOrd="0" parTransId="{1BF5429B-9905-4B78-82A9-BC00CDD74E76}" sibTransId="{461DD28C-F3BE-4462-A41B-D3A8521EEEE1}"/>
    <dgm:cxn modelId="{1FD1F4AB-C187-4991-AFD7-5C2F5EB6F2B9}" type="presOf" srcId="{86AD8BF4-9856-4D3A-B56C-FD46B16B3426}" destId="{C2A74E05-7AB7-4B75-9135-8129CB9903CA}" srcOrd="0" destOrd="0" presId="urn:microsoft.com/office/officeart/2008/layout/TitledPictureBlocks"/>
    <dgm:cxn modelId="{7BAAC3CF-0977-4390-9077-78EA384E8BE9}" type="presOf" srcId="{D7EE5F53-3DA1-43A1-8EF2-D675FE9F6F28}" destId="{D7864EED-EEAD-4F9F-BA90-8B0F794C9AE1}" srcOrd="0" destOrd="0" presId="urn:microsoft.com/office/officeart/2008/layout/TitledPictureBlocks"/>
    <dgm:cxn modelId="{29724BDE-D5F4-46C5-BBE7-EF38C0B52529}" type="presOf" srcId="{1980DA9F-76A7-42DA-8819-30F0454E270D}" destId="{DDE557CA-2E9F-4D92-B6D9-A73C9197928B}" srcOrd="0" destOrd="0" presId="urn:microsoft.com/office/officeart/2008/layout/TitledPictureBlocks"/>
    <dgm:cxn modelId="{E4BD78E0-101F-4877-8450-F3DEBD1A62B1}" srcId="{591686D0-DC46-4798-9A99-C198A5A05682}" destId="{A1780291-0B81-4880-AB82-3A9B73FB71A6}" srcOrd="1" destOrd="0" parTransId="{F09C0B94-91CC-4ED6-A425-2113B1F3DEDE}" sibTransId="{B37168A3-58A2-4A72-95FC-A04BCE4A76E5}"/>
    <dgm:cxn modelId="{C5D7F2E2-8156-4E79-8234-0DAC3D8AF387}" srcId="{591686D0-DC46-4798-9A99-C198A5A05682}" destId="{0388C31C-6F48-4CA6-9E91-F2365C34A4E6}" srcOrd="3" destOrd="0" parTransId="{E07722C4-FD9A-4BB1-B2D8-9ED2C983DE7C}" sibTransId="{45781F2A-C60D-4567-B0AE-36B25EFF8368}"/>
    <dgm:cxn modelId="{45FB72EA-CAAD-4833-9475-CA1A7673075E}" type="presOf" srcId="{DEBC7C43-685E-4BE7-BAAD-4809DB9AC7B9}" destId="{9873E0E0-ABBF-4C24-B5A4-2F9CC7B12AC6}" srcOrd="0" destOrd="0" presId="urn:microsoft.com/office/officeart/2008/layout/TitledPictureBlocks"/>
    <dgm:cxn modelId="{BA13E5F0-C140-4D9A-B90A-8215A3B659CF}" type="presOf" srcId="{591686D0-DC46-4798-9A99-C198A5A05682}" destId="{9A034EB7-281C-4BE1-A474-16E02B85C880}" srcOrd="0" destOrd="0" presId="urn:microsoft.com/office/officeart/2008/layout/TitledPictureBlocks"/>
    <dgm:cxn modelId="{CAA2C6F2-ABC6-4323-833B-26FF6DC293A4}" srcId="{591686D0-DC46-4798-9A99-C198A5A05682}" destId="{9C1AFAFA-5B31-406C-9B4A-B7853143E76A}" srcOrd="4" destOrd="0" parTransId="{46B6828A-34EB-4414-9FF0-B780E78F4CF4}" sibTransId="{87E6D502-FD10-41BE-AACB-7B104D66D6DC}"/>
    <dgm:cxn modelId="{7AECF8B4-C876-4745-A82E-4E3FDD63B2C4}" type="presParOf" srcId="{9A034EB7-281C-4BE1-A474-16E02B85C880}" destId="{4230F465-5F42-47B8-884E-7EABB4D32672}" srcOrd="0" destOrd="0" presId="urn:microsoft.com/office/officeart/2008/layout/TitledPictureBlocks"/>
    <dgm:cxn modelId="{61EDE6C7-C2B1-48A0-A462-63021FFCD8CC}" type="presParOf" srcId="{4230F465-5F42-47B8-884E-7EABB4D32672}" destId="{DDE557CA-2E9F-4D92-B6D9-A73C9197928B}" srcOrd="0" destOrd="0" presId="urn:microsoft.com/office/officeart/2008/layout/TitledPictureBlocks"/>
    <dgm:cxn modelId="{06182E16-A7AC-4798-A6DF-5BCB4D0A9CB0}" type="presParOf" srcId="{4230F465-5F42-47B8-884E-7EABB4D32672}" destId="{33B77A43-B36C-49A8-A1E6-2EAA250825A2}" srcOrd="1" destOrd="0" presId="urn:microsoft.com/office/officeart/2008/layout/TitledPictureBlocks"/>
    <dgm:cxn modelId="{BE489E06-2FEB-4292-AA64-97CFC6E09316}" type="presParOf" srcId="{4230F465-5F42-47B8-884E-7EABB4D32672}" destId="{C2A74E05-7AB7-4B75-9135-8129CB9903CA}" srcOrd="2" destOrd="0" presId="urn:microsoft.com/office/officeart/2008/layout/TitledPictureBlocks"/>
    <dgm:cxn modelId="{3A73A000-F75F-43EB-95CC-2A81F33CC140}" type="presParOf" srcId="{9A034EB7-281C-4BE1-A474-16E02B85C880}" destId="{D374D058-C490-437D-B187-E099215AB7CB}" srcOrd="1" destOrd="0" presId="urn:microsoft.com/office/officeart/2008/layout/TitledPictureBlocks"/>
    <dgm:cxn modelId="{9EF2D467-1614-4203-BCB0-52A5337A74A5}" type="presParOf" srcId="{9A034EB7-281C-4BE1-A474-16E02B85C880}" destId="{AFEF6EAA-4228-4C26-B04E-56C9F2BD83BE}" srcOrd="2" destOrd="0" presId="urn:microsoft.com/office/officeart/2008/layout/TitledPictureBlocks"/>
    <dgm:cxn modelId="{3A6792BA-750E-4985-B7A8-70B66E44C6E9}" type="presParOf" srcId="{AFEF6EAA-4228-4C26-B04E-56C9F2BD83BE}" destId="{94F6A6DD-5C55-4C29-A1CD-AC553D913FD2}" srcOrd="0" destOrd="0" presId="urn:microsoft.com/office/officeart/2008/layout/TitledPictureBlocks"/>
    <dgm:cxn modelId="{2ED1A2CF-ECD8-47C4-B41B-10F6E6610ADA}" type="presParOf" srcId="{AFEF6EAA-4228-4C26-B04E-56C9F2BD83BE}" destId="{78014AA3-1CF5-40BA-BF2E-3CBADF64D60A}" srcOrd="1" destOrd="0" presId="urn:microsoft.com/office/officeart/2008/layout/TitledPictureBlocks"/>
    <dgm:cxn modelId="{34476301-3B9B-43A1-A7B2-6CD859690C51}" type="presParOf" srcId="{AFEF6EAA-4228-4C26-B04E-56C9F2BD83BE}" destId="{D7864EED-EEAD-4F9F-BA90-8B0F794C9AE1}" srcOrd="2" destOrd="0" presId="urn:microsoft.com/office/officeart/2008/layout/TitledPictureBlocks"/>
    <dgm:cxn modelId="{432A81AE-F314-4238-B5FD-1E534F415BDB}" type="presParOf" srcId="{9A034EB7-281C-4BE1-A474-16E02B85C880}" destId="{64271989-6530-4F38-95CF-CCCA3CDEB4E1}" srcOrd="3" destOrd="0" presId="urn:microsoft.com/office/officeart/2008/layout/TitledPictureBlocks"/>
    <dgm:cxn modelId="{4ED301B4-D20E-4970-96F4-D7D6B3785C87}" type="presParOf" srcId="{9A034EB7-281C-4BE1-A474-16E02B85C880}" destId="{CBD4E5F1-6A0D-4D85-A452-37CDEC6BE288}" srcOrd="4" destOrd="0" presId="urn:microsoft.com/office/officeart/2008/layout/TitledPictureBlocks"/>
    <dgm:cxn modelId="{0EB67279-9FD3-425F-8A3A-2B86B877C25E}" type="presParOf" srcId="{CBD4E5F1-6A0D-4D85-A452-37CDEC6BE288}" destId="{5602C938-BBCA-4AF4-8C10-9C283C184892}" srcOrd="0" destOrd="0" presId="urn:microsoft.com/office/officeart/2008/layout/TitledPictureBlocks"/>
    <dgm:cxn modelId="{D9F2DB72-BAB9-408E-B282-A03DF192C18D}" type="presParOf" srcId="{CBD4E5F1-6A0D-4D85-A452-37CDEC6BE288}" destId="{FD30206D-ADB4-42D8-BF46-63EF22A38D3A}" srcOrd="1" destOrd="0" presId="urn:microsoft.com/office/officeart/2008/layout/TitledPictureBlocks"/>
    <dgm:cxn modelId="{1ED7A230-6C94-4F31-8928-6DAFE77CAB46}" type="presParOf" srcId="{CBD4E5F1-6A0D-4D85-A452-37CDEC6BE288}" destId="{7AD99BEB-F3C9-444C-B407-3CAFF5D8301F}" srcOrd="2" destOrd="0" presId="urn:microsoft.com/office/officeart/2008/layout/TitledPictureBlocks"/>
    <dgm:cxn modelId="{95D169D8-DB13-4B78-A0C1-3A108D54845E}" type="presParOf" srcId="{9A034EB7-281C-4BE1-A474-16E02B85C880}" destId="{7F46174E-B636-48C4-932B-1BC0F82F2AA8}" srcOrd="5" destOrd="0" presId="urn:microsoft.com/office/officeart/2008/layout/TitledPictureBlocks"/>
    <dgm:cxn modelId="{2B3994F1-4DB3-4ADC-A08D-BAF11AB6A904}" type="presParOf" srcId="{9A034EB7-281C-4BE1-A474-16E02B85C880}" destId="{A88F0C33-01F1-4A5B-ABA3-5448D1AF43B2}" srcOrd="6" destOrd="0" presId="urn:microsoft.com/office/officeart/2008/layout/TitledPictureBlocks"/>
    <dgm:cxn modelId="{1718A306-0C9A-4C3E-9795-3AC71F153003}" type="presParOf" srcId="{A88F0C33-01F1-4A5B-ABA3-5448D1AF43B2}" destId="{E780A0CC-8998-4FEA-BBB0-ABE79447D0AD}" srcOrd="0" destOrd="0" presId="urn:microsoft.com/office/officeart/2008/layout/TitledPictureBlocks"/>
    <dgm:cxn modelId="{61FB1D16-3BCC-49A0-85E5-9DD02F39E623}" type="presParOf" srcId="{A88F0C33-01F1-4A5B-ABA3-5448D1AF43B2}" destId="{23999CC0-73FE-43DF-8613-92973388207B}" srcOrd="1" destOrd="0" presId="urn:microsoft.com/office/officeart/2008/layout/TitledPictureBlocks"/>
    <dgm:cxn modelId="{31D89F38-C002-457C-B548-4851AA444E48}" type="presParOf" srcId="{A88F0C33-01F1-4A5B-ABA3-5448D1AF43B2}" destId="{29C60675-045C-4E4D-AF53-CE979499A874}" srcOrd="2" destOrd="0" presId="urn:microsoft.com/office/officeart/2008/layout/TitledPictureBlocks"/>
    <dgm:cxn modelId="{E83FB675-E713-4ADC-AE57-A16E4431A997}" type="presParOf" srcId="{9A034EB7-281C-4BE1-A474-16E02B85C880}" destId="{3309E8C7-8B1C-4791-92A7-E7EB6334FDC2}" srcOrd="7" destOrd="0" presId="urn:microsoft.com/office/officeart/2008/layout/TitledPictureBlocks"/>
    <dgm:cxn modelId="{7B22FF69-E942-4D55-A871-81CCC6EB74F1}" type="presParOf" srcId="{9A034EB7-281C-4BE1-A474-16E02B85C880}" destId="{F20563CE-8F4F-4840-9468-0EE4051B7875}" srcOrd="8" destOrd="0" presId="urn:microsoft.com/office/officeart/2008/layout/TitledPictureBlocks"/>
    <dgm:cxn modelId="{58C00088-AF32-4B12-B9EB-53A11E016A7C}" type="presParOf" srcId="{F20563CE-8F4F-4840-9468-0EE4051B7875}" destId="{CFDB1BF7-11C4-4FE6-8A6A-BBD5DD6FFB18}" srcOrd="0" destOrd="0" presId="urn:microsoft.com/office/officeart/2008/layout/TitledPictureBlocks"/>
    <dgm:cxn modelId="{B604062D-00DC-45D6-B25B-122FBD934AFB}" type="presParOf" srcId="{F20563CE-8F4F-4840-9468-0EE4051B7875}" destId="{4C6DB995-C41F-47DF-A5D1-42F7F09298A0}" srcOrd="1" destOrd="0" presId="urn:microsoft.com/office/officeart/2008/layout/TitledPictureBlocks"/>
    <dgm:cxn modelId="{7A321F72-C6AA-416B-958D-37A87079BC46}" type="presParOf" srcId="{F20563CE-8F4F-4840-9468-0EE4051B7875}" destId="{9873E0E0-ABBF-4C24-B5A4-2F9CC7B12AC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3EDCC-25E0-4AE9-842B-E97E64C2E52B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720CAD2B-1A87-43EA-AE96-C11AED4120A0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ВУЗ</a:t>
          </a:r>
        </a:p>
        <a:p>
          <a:r>
            <a:rPr lang="ru-RU" b="0" dirty="0">
              <a:solidFill>
                <a:schemeClr val="bg1"/>
              </a:solidFill>
            </a:rPr>
            <a:t>Выпускники, молодые специалисты</a:t>
          </a:r>
        </a:p>
      </dgm:t>
    </dgm:pt>
    <dgm:pt modelId="{C68E19F1-66B0-4D16-88B8-391755E9A41D}" type="parTrans" cxnId="{0CC6BEFC-C2FF-422B-B844-24FB6C9AA4F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37259B6-BD3B-4E40-A69D-2F8DCBEC257C}" type="sibTrans" cxnId="{0CC6BEFC-C2FF-422B-B844-24FB6C9AA4F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1C07C2F7-0593-4888-87C0-15FD0E3374A8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bg1"/>
              </a:solidFill>
            </a:rPr>
            <a:t>Организации</a:t>
          </a:r>
        </a:p>
        <a:p>
          <a:r>
            <a:rPr lang="ru-RU" sz="1300" b="0" dirty="0">
              <a:solidFill>
                <a:schemeClr val="bg1"/>
              </a:solidFill>
            </a:rPr>
            <a:t>Автоматизированные рабочие места</a:t>
          </a:r>
        </a:p>
      </dgm:t>
    </dgm:pt>
    <dgm:pt modelId="{782D98E2-9CBD-454F-B97B-97FC86FB5E03}" type="parTrans" cxnId="{BEA21623-5ACC-46C3-8BF2-0C88EAFDD9B0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0280861-99A1-4025-9E27-EB3139969DF5}" type="sibTrans" cxnId="{BEA21623-5ACC-46C3-8BF2-0C88EAFDD9B0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10EC0AC3-6C54-42BC-B21C-E1927786655F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ПБЭ/1С</a:t>
          </a:r>
        </a:p>
        <a:p>
          <a:r>
            <a:rPr lang="ru-RU" b="0" dirty="0">
              <a:solidFill>
                <a:schemeClr val="bg1"/>
              </a:solidFill>
            </a:rPr>
            <a:t>Технологии, методология</a:t>
          </a:r>
        </a:p>
      </dgm:t>
    </dgm:pt>
    <dgm:pt modelId="{2942F8FE-525D-44C1-AA0A-FAE67CD719DC}" type="parTrans" cxnId="{ABC5934B-0211-49C2-9FDA-E68FB30A2A0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BC7BC70-5FE2-4D9B-B3A9-6D2AD7507505}" type="sibTrans" cxnId="{ABC5934B-0211-49C2-9FDA-E68FB30A2A0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A97977F-9486-41EB-9827-5EADB7A90896}" type="pres">
      <dgm:prSet presAssocID="{5483EDCC-25E0-4AE9-842B-E97E64C2E52B}" presName="compositeShape" presStyleCnt="0">
        <dgm:presLayoutVars>
          <dgm:chMax val="7"/>
          <dgm:dir/>
          <dgm:resizeHandles val="exact"/>
        </dgm:presLayoutVars>
      </dgm:prSet>
      <dgm:spPr/>
    </dgm:pt>
    <dgm:pt modelId="{590D7ECF-F07F-4BD5-87FB-83CB683AEB95}" type="pres">
      <dgm:prSet presAssocID="{5483EDCC-25E0-4AE9-842B-E97E64C2E52B}" presName="wedge1" presStyleLbl="node1" presStyleIdx="0" presStyleCnt="3"/>
      <dgm:spPr/>
    </dgm:pt>
    <dgm:pt modelId="{466BD0FE-1F37-44FF-B828-E1CDE3C7EDBB}" type="pres">
      <dgm:prSet presAssocID="{5483EDCC-25E0-4AE9-842B-E97E64C2E52B}" presName="dummy1a" presStyleCnt="0"/>
      <dgm:spPr/>
    </dgm:pt>
    <dgm:pt modelId="{F866FD99-E315-4CD4-A893-79B97E74767D}" type="pres">
      <dgm:prSet presAssocID="{5483EDCC-25E0-4AE9-842B-E97E64C2E52B}" presName="dummy1b" presStyleCnt="0"/>
      <dgm:spPr/>
    </dgm:pt>
    <dgm:pt modelId="{E84A86B8-A7C0-4ECC-BA3D-045574C53A5A}" type="pres">
      <dgm:prSet presAssocID="{5483EDCC-25E0-4AE9-842B-E97E64C2E52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D85261D-AE55-4D94-8F89-1ACF30432753}" type="pres">
      <dgm:prSet presAssocID="{5483EDCC-25E0-4AE9-842B-E97E64C2E52B}" presName="wedge2" presStyleLbl="node1" presStyleIdx="1" presStyleCnt="3"/>
      <dgm:spPr/>
    </dgm:pt>
    <dgm:pt modelId="{B3369CA4-7E43-4D37-B6B0-D59A49329790}" type="pres">
      <dgm:prSet presAssocID="{5483EDCC-25E0-4AE9-842B-E97E64C2E52B}" presName="dummy2a" presStyleCnt="0"/>
      <dgm:spPr/>
    </dgm:pt>
    <dgm:pt modelId="{74613E8E-A11A-4D54-AFF1-7D6F291A0C47}" type="pres">
      <dgm:prSet presAssocID="{5483EDCC-25E0-4AE9-842B-E97E64C2E52B}" presName="dummy2b" presStyleCnt="0"/>
      <dgm:spPr/>
    </dgm:pt>
    <dgm:pt modelId="{B89F5DE9-B6D5-4FE8-88F9-27A11C48AA2C}" type="pres">
      <dgm:prSet presAssocID="{5483EDCC-25E0-4AE9-842B-E97E64C2E52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C3EA8DC-AC20-40AE-9FBA-7F786BFC3CD4}" type="pres">
      <dgm:prSet presAssocID="{5483EDCC-25E0-4AE9-842B-E97E64C2E52B}" presName="wedge3" presStyleLbl="node1" presStyleIdx="2" presStyleCnt="3"/>
      <dgm:spPr/>
    </dgm:pt>
    <dgm:pt modelId="{9471C998-4DC6-4B47-B4A6-A7039C508D42}" type="pres">
      <dgm:prSet presAssocID="{5483EDCC-25E0-4AE9-842B-E97E64C2E52B}" presName="dummy3a" presStyleCnt="0"/>
      <dgm:spPr/>
    </dgm:pt>
    <dgm:pt modelId="{80DBC355-59D5-4F36-854A-FD4EF20706C4}" type="pres">
      <dgm:prSet presAssocID="{5483EDCC-25E0-4AE9-842B-E97E64C2E52B}" presName="dummy3b" presStyleCnt="0"/>
      <dgm:spPr/>
    </dgm:pt>
    <dgm:pt modelId="{705DF4AF-085B-49A5-8C9E-78692E9BBC07}" type="pres">
      <dgm:prSet presAssocID="{5483EDCC-25E0-4AE9-842B-E97E64C2E52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C8EB4EA-B80B-4F2A-BFA7-12F022B3B6DD}" type="pres">
      <dgm:prSet presAssocID="{DBC7BC70-5FE2-4D9B-B3A9-6D2AD7507505}" presName="arrowWedge1" presStyleLbl="fgSibTrans2D1" presStyleIdx="0" presStyleCnt="3"/>
      <dgm:spPr/>
    </dgm:pt>
    <dgm:pt modelId="{B7B043B8-CBCA-4527-99A7-4CD00D421714}" type="pres">
      <dgm:prSet presAssocID="{40280861-99A1-4025-9E27-EB3139969DF5}" presName="arrowWedge2" presStyleLbl="fgSibTrans2D1" presStyleIdx="1" presStyleCnt="3"/>
      <dgm:spPr/>
    </dgm:pt>
    <dgm:pt modelId="{F49464AE-CCF4-47AB-B5E3-071A9D8C702B}" type="pres">
      <dgm:prSet presAssocID="{537259B6-BD3B-4E40-A69D-2F8DCBEC257C}" presName="arrowWedge3" presStyleLbl="fgSibTrans2D1" presStyleIdx="2" presStyleCnt="3"/>
      <dgm:spPr/>
    </dgm:pt>
  </dgm:ptLst>
  <dgm:cxnLst>
    <dgm:cxn modelId="{A28C0007-9575-4DB4-9FCE-9D4F0305209E}" type="presOf" srcId="{720CAD2B-1A87-43EA-AE96-C11AED4120A0}" destId="{705DF4AF-085B-49A5-8C9E-78692E9BBC07}" srcOrd="1" destOrd="0" presId="urn:microsoft.com/office/officeart/2005/8/layout/cycle8"/>
    <dgm:cxn modelId="{384C8E15-826C-4D5B-9785-5A9746F77314}" type="presOf" srcId="{5483EDCC-25E0-4AE9-842B-E97E64C2E52B}" destId="{CA97977F-9486-41EB-9827-5EADB7A90896}" srcOrd="0" destOrd="0" presId="urn:microsoft.com/office/officeart/2005/8/layout/cycle8"/>
    <dgm:cxn modelId="{97797C1F-1F65-4718-AABB-4BE7906468B2}" type="presOf" srcId="{10EC0AC3-6C54-42BC-B21C-E1927786655F}" destId="{590D7ECF-F07F-4BD5-87FB-83CB683AEB95}" srcOrd="0" destOrd="0" presId="urn:microsoft.com/office/officeart/2005/8/layout/cycle8"/>
    <dgm:cxn modelId="{BEA21623-5ACC-46C3-8BF2-0C88EAFDD9B0}" srcId="{5483EDCC-25E0-4AE9-842B-E97E64C2E52B}" destId="{1C07C2F7-0593-4888-87C0-15FD0E3374A8}" srcOrd="1" destOrd="0" parTransId="{782D98E2-9CBD-454F-B97B-97FC86FB5E03}" sibTransId="{40280861-99A1-4025-9E27-EB3139969DF5}"/>
    <dgm:cxn modelId="{ABC5934B-0211-49C2-9FDA-E68FB30A2A01}" srcId="{5483EDCC-25E0-4AE9-842B-E97E64C2E52B}" destId="{10EC0AC3-6C54-42BC-B21C-E1927786655F}" srcOrd="0" destOrd="0" parTransId="{2942F8FE-525D-44C1-AA0A-FAE67CD719DC}" sibTransId="{DBC7BC70-5FE2-4D9B-B3A9-6D2AD7507505}"/>
    <dgm:cxn modelId="{403C8C57-F997-46F3-B379-0CF1585A9869}" type="presOf" srcId="{10EC0AC3-6C54-42BC-B21C-E1927786655F}" destId="{E84A86B8-A7C0-4ECC-BA3D-045574C53A5A}" srcOrd="1" destOrd="0" presId="urn:microsoft.com/office/officeart/2005/8/layout/cycle8"/>
    <dgm:cxn modelId="{5ECE7794-DC85-4DB2-B884-A6DD0A6DC835}" type="presOf" srcId="{1C07C2F7-0593-4888-87C0-15FD0E3374A8}" destId="{1D85261D-AE55-4D94-8F89-1ACF30432753}" srcOrd="0" destOrd="0" presId="urn:microsoft.com/office/officeart/2005/8/layout/cycle8"/>
    <dgm:cxn modelId="{5D3C1AA1-A99D-4771-BD30-DBF8FB8FF724}" type="presOf" srcId="{720CAD2B-1A87-43EA-AE96-C11AED4120A0}" destId="{4C3EA8DC-AC20-40AE-9FBA-7F786BFC3CD4}" srcOrd="0" destOrd="0" presId="urn:microsoft.com/office/officeart/2005/8/layout/cycle8"/>
    <dgm:cxn modelId="{A39189A9-A82F-466D-98D8-E3FED38DDA27}" type="presOf" srcId="{1C07C2F7-0593-4888-87C0-15FD0E3374A8}" destId="{B89F5DE9-B6D5-4FE8-88F9-27A11C48AA2C}" srcOrd="1" destOrd="0" presId="urn:microsoft.com/office/officeart/2005/8/layout/cycle8"/>
    <dgm:cxn modelId="{0CC6BEFC-C2FF-422B-B844-24FB6C9AA4FE}" srcId="{5483EDCC-25E0-4AE9-842B-E97E64C2E52B}" destId="{720CAD2B-1A87-43EA-AE96-C11AED4120A0}" srcOrd="2" destOrd="0" parTransId="{C68E19F1-66B0-4D16-88B8-391755E9A41D}" sibTransId="{537259B6-BD3B-4E40-A69D-2F8DCBEC257C}"/>
    <dgm:cxn modelId="{DA192FE0-097A-42FA-961B-AFCFDDAE1AD6}" type="presParOf" srcId="{CA97977F-9486-41EB-9827-5EADB7A90896}" destId="{590D7ECF-F07F-4BD5-87FB-83CB683AEB95}" srcOrd="0" destOrd="0" presId="urn:microsoft.com/office/officeart/2005/8/layout/cycle8"/>
    <dgm:cxn modelId="{C2F51A7F-3D32-4EAB-9E8A-433FB9E36210}" type="presParOf" srcId="{CA97977F-9486-41EB-9827-5EADB7A90896}" destId="{466BD0FE-1F37-44FF-B828-E1CDE3C7EDBB}" srcOrd="1" destOrd="0" presId="urn:microsoft.com/office/officeart/2005/8/layout/cycle8"/>
    <dgm:cxn modelId="{B38ECF44-682A-40A9-A026-13491A992350}" type="presParOf" srcId="{CA97977F-9486-41EB-9827-5EADB7A90896}" destId="{F866FD99-E315-4CD4-A893-79B97E74767D}" srcOrd="2" destOrd="0" presId="urn:microsoft.com/office/officeart/2005/8/layout/cycle8"/>
    <dgm:cxn modelId="{820E701C-A364-42BD-8812-100BBFC592E3}" type="presParOf" srcId="{CA97977F-9486-41EB-9827-5EADB7A90896}" destId="{E84A86B8-A7C0-4ECC-BA3D-045574C53A5A}" srcOrd="3" destOrd="0" presId="urn:microsoft.com/office/officeart/2005/8/layout/cycle8"/>
    <dgm:cxn modelId="{32A05F05-8807-4FB3-A900-A1C246223D76}" type="presParOf" srcId="{CA97977F-9486-41EB-9827-5EADB7A90896}" destId="{1D85261D-AE55-4D94-8F89-1ACF30432753}" srcOrd="4" destOrd="0" presId="urn:microsoft.com/office/officeart/2005/8/layout/cycle8"/>
    <dgm:cxn modelId="{C42D0D73-3AE8-4840-934E-458120CF3E66}" type="presParOf" srcId="{CA97977F-9486-41EB-9827-5EADB7A90896}" destId="{B3369CA4-7E43-4D37-B6B0-D59A49329790}" srcOrd="5" destOrd="0" presId="urn:microsoft.com/office/officeart/2005/8/layout/cycle8"/>
    <dgm:cxn modelId="{F2F9037D-564D-4E2D-9B02-3EE314F5F4D2}" type="presParOf" srcId="{CA97977F-9486-41EB-9827-5EADB7A90896}" destId="{74613E8E-A11A-4D54-AFF1-7D6F291A0C47}" srcOrd="6" destOrd="0" presId="urn:microsoft.com/office/officeart/2005/8/layout/cycle8"/>
    <dgm:cxn modelId="{9FFF1349-4642-476E-B582-51733029BAF9}" type="presParOf" srcId="{CA97977F-9486-41EB-9827-5EADB7A90896}" destId="{B89F5DE9-B6D5-4FE8-88F9-27A11C48AA2C}" srcOrd="7" destOrd="0" presId="urn:microsoft.com/office/officeart/2005/8/layout/cycle8"/>
    <dgm:cxn modelId="{C9DC0E23-4149-4A60-BC60-B6C7A6395194}" type="presParOf" srcId="{CA97977F-9486-41EB-9827-5EADB7A90896}" destId="{4C3EA8DC-AC20-40AE-9FBA-7F786BFC3CD4}" srcOrd="8" destOrd="0" presId="urn:microsoft.com/office/officeart/2005/8/layout/cycle8"/>
    <dgm:cxn modelId="{C709D4AA-63BC-434C-89B8-9DD6A932C500}" type="presParOf" srcId="{CA97977F-9486-41EB-9827-5EADB7A90896}" destId="{9471C998-4DC6-4B47-B4A6-A7039C508D42}" srcOrd="9" destOrd="0" presId="urn:microsoft.com/office/officeart/2005/8/layout/cycle8"/>
    <dgm:cxn modelId="{7A0C5DA8-6CEB-4FC7-89BC-1E1765F1A3E4}" type="presParOf" srcId="{CA97977F-9486-41EB-9827-5EADB7A90896}" destId="{80DBC355-59D5-4F36-854A-FD4EF20706C4}" srcOrd="10" destOrd="0" presId="urn:microsoft.com/office/officeart/2005/8/layout/cycle8"/>
    <dgm:cxn modelId="{1F16D4C4-07FB-41BD-89B0-724A88E54A60}" type="presParOf" srcId="{CA97977F-9486-41EB-9827-5EADB7A90896}" destId="{705DF4AF-085B-49A5-8C9E-78692E9BBC07}" srcOrd="11" destOrd="0" presId="urn:microsoft.com/office/officeart/2005/8/layout/cycle8"/>
    <dgm:cxn modelId="{9BED6E8E-E1DC-4760-A06A-A0D0DF30023F}" type="presParOf" srcId="{CA97977F-9486-41EB-9827-5EADB7A90896}" destId="{8C8EB4EA-B80B-4F2A-BFA7-12F022B3B6DD}" srcOrd="12" destOrd="0" presId="urn:microsoft.com/office/officeart/2005/8/layout/cycle8"/>
    <dgm:cxn modelId="{6BF8C050-C283-4E85-AA11-3BECB16041A2}" type="presParOf" srcId="{CA97977F-9486-41EB-9827-5EADB7A90896}" destId="{B7B043B8-CBCA-4527-99A7-4CD00D421714}" srcOrd="13" destOrd="0" presId="urn:microsoft.com/office/officeart/2005/8/layout/cycle8"/>
    <dgm:cxn modelId="{7E194097-8D7D-4888-93E0-7E050F1AB11E}" type="presParOf" srcId="{CA97977F-9486-41EB-9827-5EADB7A90896}" destId="{F49464AE-CCF4-47AB-B5E3-071A9D8C702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D29C6-CD4B-4AAD-851F-04473BCCA6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CF6AA1-81D2-43A2-9678-5A277E2FDF03}">
      <dgm:prSet phldrT="[Текст]"/>
      <dgm:spPr/>
      <dgm:t>
        <a:bodyPr/>
        <a:lstStyle/>
        <a:p>
          <a:r>
            <a:rPr lang="ru-RU" dirty="0"/>
            <a:t>Первый этап</a:t>
          </a:r>
        </a:p>
      </dgm:t>
    </dgm:pt>
    <dgm:pt modelId="{7F276F2F-E8B4-433D-8324-74487C9D1549}" type="parTrans" cxnId="{DAEE4754-7A85-4CF6-BC80-4610D1B1661A}">
      <dgm:prSet/>
      <dgm:spPr/>
      <dgm:t>
        <a:bodyPr/>
        <a:lstStyle/>
        <a:p>
          <a:endParaRPr lang="ru-RU"/>
        </a:p>
      </dgm:t>
    </dgm:pt>
    <dgm:pt modelId="{8CDEF134-9DD8-408B-9625-D966D8D21610}" type="sibTrans" cxnId="{DAEE4754-7A85-4CF6-BC80-4610D1B1661A}">
      <dgm:prSet/>
      <dgm:spPr/>
      <dgm:t>
        <a:bodyPr/>
        <a:lstStyle/>
        <a:p>
          <a:endParaRPr lang="ru-RU"/>
        </a:p>
      </dgm:t>
    </dgm:pt>
    <dgm:pt modelId="{C2327299-869D-4E59-81A7-EE80CEF28096}">
      <dgm:prSet phldrT="[Текст]"/>
      <dgm:spPr/>
      <dgm:t>
        <a:bodyPr/>
        <a:lstStyle/>
        <a:p>
          <a:r>
            <a:rPr lang="ru-RU" dirty="0"/>
            <a:t>Предварительный анализ (проведение переговоров)</a:t>
          </a:r>
        </a:p>
      </dgm:t>
    </dgm:pt>
    <dgm:pt modelId="{3F92C8BC-00A0-42BB-966E-7EEB3A621D9F}" type="parTrans" cxnId="{51205893-87A0-4419-AC3E-AE66C042B085}">
      <dgm:prSet/>
      <dgm:spPr/>
      <dgm:t>
        <a:bodyPr/>
        <a:lstStyle/>
        <a:p>
          <a:endParaRPr lang="ru-RU"/>
        </a:p>
      </dgm:t>
    </dgm:pt>
    <dgm:pt modelId="{6708EC61-3A77-4360-AA7B-969B3499CB23}" type="sibTrans" cxnId="{51205893-87A0-4419-AC3E-AE66C042B085}">
      <dgm:prSet/>
      <dgm:spPr/>
      <dgm:t>
        <a:bodyPr/>
        <a:lstStyle/>
        <a:p>
          <a:endParaRPr lang="ru-RU"/>
        </a:p>
      </dgm:t>
    </dgm:pt>
    <dgm:pt modelId="{48CAE34E-9959-4C2C-8633-820022A3F5E5}">
      <dgm:prSet phldrT="[Текст]"/>
      <dgm:spPr/>
      <dgm:t>
        <a:bodyPr/>
        <a:lstStyle/>
        <a:p>
          <a:r>
            <a:rPr lang="ru-RU" dirty="0"/>
            <a:t>Подготовительный этап (заключение соглашения)</a:t>
          </a:r>
        </a:p>
      </dgm:t>
    </dgm:pt>
    <dgm:pt modelId="{384D0EA9-B4EC-4F2D-A2EB-7124ED0CD622}" type="parTrans" cxnId="{CCEA5881-3048-4E12-9E05-78495A5059C1}">
      <dgm:prSet/>
      <dgm:spPr/>
      <dgm:t>
        <a:bodyPr/>
        <a:lstStyle/>
        <a:p>
          <a:endParaRPr lang="ru-RU"/>
        </a:p>
      </dgm:t>
    </dgm:pt>
    <dgm:pt modelId="{9668347B-8F02-407A-B3D3-595060409F42}" type="sibTrans" cxnId="{CCEA5881-3048-4E12-9E05-78495A5059C1}">
      <dgm:prSet/>
      <dgm:spPr/>
      <dgm:t>
        <a:bodyPr/>
        <a:lstStyle/>
        <a:p>
          <a:endParaRPr lang="ru-RU"/>
        </a:p>
      </dgm:t>
    </dgm:pt>
    <dgm:pt modelId="{52138046-ADD3-416F-8CB7-46B01A1E54D8}">
      <dgm:prSet phldrT="[Текст]"/>
      <dgm:spPr/>
      <dgm:t>
        <a:bodyPr/>
        <a:lstStyle/>
        <a:p>
          <a:r>
            <a:rPr lang="ru-RU" dirty="0"/>
            <a:t>Второй этап</a:t>
          </a:r>
        </a:p>
      </dgm:t>
    </dgm:pt>
    <dgm:pt modelId="{11BF0857-292D-4341-BCF7-1EF36D33CF4B}" type="parTrans" cxnId="{7928CD36-8648-401F-992D-82788DBD6F59}">
      <dgm:prSet/>
      <dgm:spPr/>
      <dgm:t>
        <a:bodyPr/>
        <a:lstStyle/>
        <a:p>
          <a:endParaRPr lang="ru-RU"/>
        </a:p>
      </dgm:t>
    </dgm:pt>
    <dgm:pt modelId="{1C90F60C-0965-4559-B0DB-62E9A0425ABB}" type="sibTrans" cxnId="{7928CD36-8648-401F-992D-82788DBD6F59}">
      <dgm:prSet/>
      <dgm:spPr/>
      <dgm:t>
        <a:bodyPr/>
        <a:lstStyle/>
        <a:p>
          <a:endParaRPr lang="ru-RU"/>
        </a:p>
      </dgm:t>
    </dgm:pt>
    <dgm:pt modelId="{65C7F033-D534-4503-9379-CA943B72C7B8}">
      <dgm:prSet phldrT="[Текст]"/>
      <dgm:spPr/>
      <dgm:t>
        <a:bodyPr/>
        <a:lstStyle/>
        <a:p>
          <a:r>
            <a:rPr lang="ru-RU" dirty="0"/>
            <a:t>Установка академической версии продукта</a:t>
          </a:r>
        </a:p>
      </dgm:t>
    </dgm:pt>
    <dgm:pt modelId="{298DAC50-DEF8-4E4C-BFDD-7BFE6F54AFA2}" type="parTrans" cxnId="{FCAA3EB7-C128-4A8D-A2BB-6591F20559D8}">
      <dgm:prSet/>
      <dgm:spPr/>
      <dgm:t>
        <a:bodyPr/>
        <a:lstStyle/>
        <a:p>
          <a:endParaRPr lang="ru-RU"/>
        </a:p>
      </dgm:t>
    </dgm:pt>
    <dgm:pt modelId="{D3075ED8-6385-497C-9DFE-3E78FE0AB30E}" type="sibTrans" cxnId="{FCAA3EB7-C128-4A8D-A2BB-6591F20559D8}">
      <dgm:prSet/>
      <dgm:spPr/>
      <dgm:t>
        <a:bodyPr/>
        <a:lstStyle/>
        <a:p>
          <a:endParaRPr lang="ru-RU"/>
        </a:p>
      </dgm:t>
    </dgm:pt>
    <dgm:pt modelId="{B478D591-6BFE-47C5-8F35-ECA7EA388DBE}">
      <dgm:prSet phldrT="[Текст]"/>
      <dgm:spPr/>
      <dgm:t>
        <a:bodyPr/>
        <a:lstStyle/>
        <a:p>
          <a:r>
            <a:rPr lang="ru-RU" dirty="0"/>
            <a:t>Включение академической версии продукта в прикладные дисциплины </a:t>
          </a:r>
        </a:p>
      </dgm:t>
    </dgm:pt>
    <dgm:pt modelId="{DEC638D7-32D5-464E-8A17-7DA1C18C6957}" type="parTrans" cxnId="{1B0456F2-F0C5-4C31-AEEE-42478FCF8A88}">
      <dgm:prSet/>
      <dgm:spPr/>
      <dgm:t>
        <a:bodyPr/>
        <a:lstStyle/>
        <a:p>
          <a:endParaRPr lang="ru-RU"/>
        </a:p>
      </dgm:t>
    </dgm:pt>
    <dgm:pt modelId="{31612CC0-32C4-487B-A918-72EDECFD9D8F}" type="sibTrans" cxnId="{1B0456F2-F0C5-4C31-AEEE-42478FCF8A88}">
      <dgm:prSet/>
      <dgm:spPr/>
      <dgm:t>
        <a:bodyPr/>
        <a:lstStyle/>
        <a:p>
          <a:endParaRPr lang="ru-RU"/>
        </a:p>
      </dgm:t>
    </dgm:pt>
    <dgm:pt modelId="{17CD7730-B566-405E-B948-EADF7EE2CCDF}">
      <dgm:prSet phldrT="[Текст]"/>
      <dgm:spPr/>
      <dgm:t>
        <a:bodyPr/>
        <a:lstStyle/>
        <a:p>
          <a:r>
            <a:rPr lang="ru-RU" dirty="0"/>
            <a:t>Третий этап</a:t>
          </a:r>
        </a:p>
      </dgm:t>
    </dgm:pt>
    <dgm:pt modelId="{76898504-2C36-416E-A455-9ABA6D78CECD}" type="parTrans" cxnId="{19C01805-B64C-493F-9B9A-A4E5D7AAE37F}">
      <dgm:prSet/>
      <dgm:spPr/>
      <dgm:t>
        <a:bodyPr/>
        <a:lstStyle/>
        <a:p>
          <a:endParaRPr lang="ru-RU"/>
        </a:p>
      </dgm:t>
    </dgm:pt>
    <dgm:pt modelId="{A763E168-BAE8-4C3B-8E59-00AD556D17B7}" type="sibTrans" cxnId="{19C01805-B64C-493F-9B9A-A4E5D7AAE37F}">
      <dgm:prSet/>
      <dgm:spPr/>
      <dgm:t>
        <a:bodyPr/>
        <a:lstStyle/>
        <a:p>
          <a:endParaRPr lang="ru-RU"/>
        </a:p>
      </dgm:t>
    </dgm:pt>
    <dgm:pt modelId="{DCAA5132-478F-49C7-A6EE-0DF844E99106}">
      <dgm:prSet phldrT="[Текст]"/>
      <dgm:spPr/>
      <dgm:t>
        <a:bodyPr/>
        <a:lstStyle/>
        <a:p>
          <a:r>
            <a:rPr lang="ru-RU" dirty="0"/>
            <a:t>Организационный обмен</a:t>
          </a:r>
        </a:p>
      </dgm:t>
    </dgm:pt>
    <dgm:pt modelId="{5C6B0F23-EC4B-46F6-AD1D-FAE48DD941CC}" type="parTrans" cxnId="{98796AC0-9797-49F8-82A2-0A070817B3C5}">
      <dgm:prSet/>
      <dgm:spPr/>
      <dgm:t>
        <a:bodyPr/>
        <a:lstStyle/>
        <a:p>
          <a:endParaRPr lang="ru-RU"/>
        </a:p>
      </dgm:t>
    </dgm:pt>
    <dgm:pt modelId="{FD4DAE6D-847E-46FD-97F8-6357226209CF}" type="sibTrans" cxnId="{98796AC0-9797-49F8-82A2-0A070817B3C5}">
      <dgm:prSet/>
      <dgm:spPr/>
      <dgm:t>
        <a:bodyPr/>
        <a:lstStyle/>
        <a:p>
          <a:endParaRPr lang="ru-RU"/>
        </a:p>
      </dgm:t>
    </dgm:pt>
    <dgm:pt modelId="{FF6187CC-D495-4B43-BBD5-8F61F076D46C}">
      <dgm:prSet phldrT="[Текст]"/>
      <dgm:spPr/>
      <dgm:t>
        <a:bodyPr/>
        <a:lstStyle/>
        <a:p>
          <a:r>
            <a:rPr lang="ru-RU" dirty="0"/>
            <a:t>Курсы повышения квалификации и переподготовки</a:t>
          </a:r>
        </a:p>
      </dgm:t>
    </dgm:pt>
    <dgm:pt modelId="{7C192C3E-E602-4494-A8BD-14AB495E6F14}" type="parTrans" cxnId="{E80D3ABF-DF59-4238-8130-C0C606F049D0}">
      <dgm:prSet/>
      <dgm:spPr/>
      <dgm:t>
        <a:bodyPr/>
        <a:lstStyle/>
        <a:p>
          <a:endParaRPr lang="ru-RU"/>
        </a:p>
      </dgm:t>
    </dgm:pt>
    <dgm:pt modelId="{221AEF97-4A82-4629-B4F0-25781F04BE42}" type="sibTrans" cxnId="{E80D3ABF-DF59-4238-8130-C0C606F049D0}">
      <dgm:prSet/>
      <dgm:spPr/>
      <dgm:t>
        <a:bodyPr/>
        <a:lstStyle/>
        <a:p>
          <a:endParaRPr lang="ru-RU"/>
        </a:p>
      </dgm:t>
    </dgm:pt>
    <dgm:pt modelId="{75172472-3B72-4EE8-9627-96852687E6A2}">
      <dgm:prSet phldrT="[Текст]"/>
      <dgm:spPr/>
      <dgm:t>
        <a:bodyPr/>
        <a:lstStyle/>
        <a:p>
          <a:r>
            <a:rPr lang="ru-RU" dirty="0"/>
            <a:t>Имиджевые мероприятия</a:t>
          </a:r>
        </a:p>
      </dgm:t>
    </dgm:pt>
    <dgm:pt modelId="{6962A86A-19AA-48B3-B096-2C7DB7C476EC}" type="parTrans" cxnId="{9F823BED-F241-45AE-9717-B94CEB9D27F2}">
      <dgm:prSet/>
      <dgm:spPr/>
      <dgm:t>
        <a:bodyPr/>
        <a:lstStyle/>
        <a:p>
          <a:endParaRPr lang="ru-RU"/>
        </a:p>
      </dgm:t>
    </dgm:pt>
    <dgm:pt modelId="{4E0F3636-D15D-43BF-A619-A9042A99F6FC}" type="sibTrans" cxnId="{9F823BED-F241-45AE-9717-B94CEB9D27F2}">
      <dgm:prSet/>
      <dgm:spPr/>
      <dgm:t>
        <a:bodyPr/>
        <a:lstStyle/>
        <a:p>
          <a:endParaRPr lang="ru-RU"/>
        </a:p>
      </dgm:t>
    </dgm:pt>
    <dgm:pt modelId="{9E3FEE90-D646-4042-B597-4140B30D5E4B}" type="pres">
      <dgm:prSet presAssocID="{216D29C6-CD4B-4AAD-851F-04473BCCA619}" presName="linearFlow" presStyleCnt="0">
        <dgm:presLayoutVars>
          <dgm:dir/>
          <dgm:animLvl val="lvl"/>
          <dgm:resizeHandles val="exact"/>
        </dgm:presLayoutVars>
      </dgm:prSet>
      <dgm:spPr/>
    </dgm:pt>
    <dgm:pt modelId="{A6C8EE1A-5572-4AA7-B17F-BE1B7D2A0FEE}" type="pres">
      <dgm:prSet presAssocID="{26CF6AA1-81D2-43A2-9678-5A277E2FDF03}" presName="composite" presStyleCnt="0"/>
      <dgm:spPr/>
    </dgm:pt>
    <dgm:pt modelId="{4EE7AC53-9321-43D8-AB75-062CDB201137}" type="pres">
      <dgm:prSet presAssocID="{26CF6AA1-81D2-43A2-9678-5A277E2FDF0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6BB2C8B-E31A-4AF0-9F25-D5732D55BB6C}" type="pres">
      <dgm:prSet presAssocID="{26CF6AA1-81D2-43A2-9678-5A277E2FDF03}" presName="descendantText" presStyleLbl="alignAcc1" presStyleIdx="0" presStyleCnt="3">
        <dgm:presLayoutVars>
          <dgm:bulletEnabled val="1"/>
        </dgm:presLayoutVars>
      </dgm:prSet>
      <dgm:spPr/>
    </dgm:pt>
    <dgm:pt modelId="{F3DEAA7F-E88A-4AC1-BD63-5E32C3A4AA41}" type="pres">
      <dgm:prSet presAssocID="{8CDEF134-9DD8-408B-9625-D966D8D21610}" presName="sp" presStyleCnt="0"/>
      <dgm:spPr/>
    </dgm:pt>
    <dgm:pt modelId="{A0B096FA-324F-43D7-BCDA-510EFB806ABF}" type="pres">
      <dgm:prSet presAssocID="{52138046-ADD3-416F-8CB7-46B01A1E54D8}" presName="composite" presStyleCnt="0"/>
      <dgm:spPr/>
    </dgm:pt>
    <dgm:pt modelId="{3812D260-89B8-4CBA-844F-9B2A3B066968}" type="pres">
      <dgm:prSet presAssocID="{52138046-ADD3-416F-8CB7-46B01A1E54D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916382D-E7EA-4A99-927F-D31A875DDCA6}" type="pres">
      <dgm:prSet presAssocID="{52138046-ADD3-416F-8CB7-46B01A1E54D8}" presName="descendantText" presStyleLbl="alignAcc1" presStyleIdx="1" presStyleCnt="3">
        <dgm:presLayoutVars>
          <dgm:bulletEnabled val="1"/>
        </dgm:presLayoutVars>
      </dgm:prSet>
      <dgm:spPr/>
    </dgm:pt>
    <dgm:pt modelId="{982EFB4F-805C-4C90-840C-669CFF170F97}" type="pres">
      <dgm:prSet presAssocID="{1C90F60C-0965-4559-B0DB-62E9A0425ABB}" presName="sp" presStyleCnt="0"/>
      <dgm:spPr/>
    </dgm:pt>
    <dgm:pt modelId="{CC901457-1570-4357-9230-567C6A53702B}" type="pres">
      <dgm:prSet presAssocID="{17CD7730-B566-405E-B948-EADF7EE2CCDF}" presName="composite" presStyleCnt="0"/>
      <dgm:spPr/>
    </dgm:pt>
    <dgm:pt modelId="{FB63785A-D359-423B-B219-F179974D1FF3}" type="pres">
      <dgm:prSet presAssocID="{17CD7730-B566-405E-B948-EADF7EE2CCD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71AC6C0-95F2-4414-B0D1-4B6248DD05D0}" type="pres">
      <dgm:prSet presAssocID="{17CD7730-B566-405E-B948-EADF7EE2CCD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9C01805-B64C-493F-9B9A-A4E5D7AAE37F}" srcId="{216D29C6-CD4B-4AAD-851F-04473BCCA619}" destId="{17CD7730-B566-405E-B948-EADF7EE2CCDF}" srcOrd="2" destOrd="0" parTransId="{76898504-2C36-416E-A455-9ABA6D78CECD}" sibTransId="{A763E168-BAE8-4C3B-8E59-00AD556D17B7}"/>
    <dgm:cxn modelId="{CB74B10E-8DBA-415C-A255-B57252449A92}" type="presOf" srcId="{52138046-ADD3-416F-8CB7-46B01A1E54D8}" destId="{3812D260-89B8-4CBA-844F-9B2A3B066968}" srcOrd="0" destOrd="0" presId="urn:microsoft.com/office/officeart/2005/8/layout/chevron2"/>
    <dgm:cxn modelId="{6704E118-6E28-4F3B-9490-EDEBE8356B42}" type="presOf" srcId="{FF6187CC-D495-4B43-BBD5-8F61F076D46C}" destId="{A71AC6C0-95F2-4414-B0D1-4B6248DD05D0}" srcOrd="0" destOrd="1" presId="urn:microsoft.com/office/officeart/2005/8/layout/chevron2"/>
    <dgm:cxn modelId="{22800C23-3447-462D-8F10-386117196304}" type="presOf" srcId="{DCAA5132-478F-49C7-A6EE-0DF844E99106}" destId="{A71AC6C0-95F2-4414-B0D1-4B6248DD05D0}" srcOrd="0" destOrd="0" presId="urn:microsoft.com/office/officeart/2005/8/layout/chevron2"/>
    <dgm:cxn modelId="{21D6CC26-24C7-4CDE-A9B1-42C5DBE3C797}" type="presOf" srcId="{B478D591-6BFE-47C5-8F35-ECA7EA388DBE}" destId="{7916382D-E7EA-4A99-927F-D31A875DDCA6}" srcOrd="0" destOrd="1" presId="urn:microsoft.com/office/officeart/2005/8/layout/chevron2"/>
    <dgm:cxn modelId="{7928CD36-8648-401F-992D-82788DBD6F59}" srcId="{216D29C6-CD4B-4AAD-851F-04473BCCA619}" destId="{52138046-ADD3-416F-8CB7-46B01A1E54D8}" srcOrd="1" destOrd="0" parTransId="{11BF0857-292D-4341-BCF7-1EF36D33CF4B}" sibTransId="{1C90F60C-0965-4559-B0DB-62E9A0425ABB}"/>
    <dgm:cxn modelId="{C6FADF5D-FC24-43F4-BA78-A70ED94B3AAB}" type="presOf" srcId="{26CF6AA1-81D2-43A2-9678-5A277E2FDF03}" destId="{4EE7AC53-9321-43D8-AB75-062CDB201137}" srcOrd="0" destOrd="0" presId="urn:microsoft.com/office/officeart/2005/8/layout/chevron2"/>
    <dgm:cxn modelId="{7BAD2B5E-6D26-4644-BC01-FBCD87B0E912}" type="presOf" srcId="{216D29C6-CD4B-4AAD-851F-04473BCCA619}" destId="{9E3FEE90-D646-4042-B597-4140B30D5E4B}" srcOrd="0" destOrd="0" presId="urn:microsoft.com/office/officeart/2005/8/layout/chevron2"/>
    <dgm:cxn modelId="{2520274B-1EAE-4010-990A-AB730B1ADF8C}" type="presOf" srcId="{48CAE34E-9959-4C2C-8633-820022A3F5E5}" destId="{E6BB2C8B-E31A-4AF0-9F25-D5732D55BB6C}" srcOrd="0" destOrd="1" presId="urn:microsoft.com/office/officeart/2005/8/layout/chevron2"/>
    <dgm:cxn modelId="{DAEE4754-7A85-4CF6-BC80-4610D1B1661A}" srcId="{216D29C6-CD4B-4AAD-851F-04473BCCA619}" destId="{26CF6AA1-81D2-43A2-9678-5A277E2FDF03}" srcOrd="0" destOrd="0" parTransId="{7F276F2F-E8B4-433D-8324-74487C9D1549}" sibTransId="{8CDEF134-9DD8-408B-9625-D966D8D21610}"/>
    <dgm:cxn modelId="{AA708E5A-290E-44BF-888E-D872C89BE1C9}" type="presOf" srcId="{65C7F033-D534-4503-9379-CA943B72C7B8}" destId="{7916382D-E7EA-4A99-927F-D31A875DDCA6}" srcOrd="0" destOrd="0" presId="urn:microsoft.com/office/officeart/2005/8/layout/chevron2"/>
    <dgm:cxn modelId="{CCEA5881-3048-4E12-9E05-78495A5059C1}" srcId="{26CF6AA1-81D2-43A2-9678-5A277E2FDF03}" destId="{48CAE34E-9959-4C2C-8633-820022A3F5E5}" srcOrd="1" destOrd="0" parTransId="{384D0EA9-B4EC-4F2D-A2EB-7124ED0CD622}" sibTransId="{9668347B-8F02-407A-B3D3-595060409F42}"/>
    <dgm:cxn modelId="{51205893-87A0-4419-AC3E-AE66C042B085}" srcId="{26CF6AA1-81D2-43A2-9678-5A277E2FDF03}" destId="{C2327299-869D-4E59-81A7-EE80CEF28096}" srcOrd="0" destOrd="0" parTransId="{3F92C8BC-00A0-42BB-966E-7EEB3A621D9F}" sibTransId="{6708EC61-3A77-4360-AA7B-969B3499CB23}"/>
    <dgm:cxn modelId="{CFC1AFB1-C129-4C75-89DA-0AE4BD13C955}" type="presOf" srcId="{75172472-3B72-4EE8-9627-96852687E6A2}" destId="{A71AC6C0-95F2-4414-B0D1-4B6248DD05D0}" srcOrd="0" destOrd="2" presId="urn:microsoft.com/office/officeart/2005/8/layout/chevron2"/>
    <dgm:cxn modelId="{FCAA3EB7-C128-4A8D-A2BB-6591F20559D8}" srcId="{52138046-ADD3-416F-8CB7-46B01A1E54D8}" destId="{65C7F033-D534-4503-9379-CA943B72C7B8}" srcOrd="0" destOrd="0" parTransId="{298DAC50-DEF8-4E4C-BFDD-7BFE6F54AFA2}" sibTransId="{D3075ED8-6385-497C-9DFE-3E78FE0AB30E}"/>
    <dgm:cxn modelId="{E80D3ABF-DF59-4238-8130-C0C606F049D0}" srcId="{17CD7730-B566-405E-B948-EADF7EE2CCDF}" destId="{FF6187CC-D495-4B43-BBD5-8F61F076D46C}" srcOrd="1" destOrd="0" parTransId="{7C192C3E-E602-4494-A8BD-14AB495E6F14}" sibTransId="{221AEF97-4A82-4629-B4F0-25781F04BE42}"/>
    <dgm:cxn modelId="{98796AC0-9797-49F8-82A2-0A070817B3C5}" srcId="{17CD7730-B566-405E-B948-EADF7EE2CCDF}" destId="{DCAA5132-478F-49C7-A6EE-0DF844E99106}" srcOrd="0" destOrd="0" parTransId="{5C6B0F23-EC4B-46F6-AD1D-FAE48DD941CC}" sibTransId="{FD4DAE6D-847E-46FD-97F8-6357226209CF}"/>
    <dgm:cxn modelId="{B50CBACA-5422-4DF1-95E4-172DAD381A5C}" type="presOf" srcId="{17CD7730-B566-405E-B948-EADF7EE2CCDF}" destId="{FB63785A-D359-423B-B219-F179974D1FF3}" srcOrd="0" destOrd="0" presId="urn:microsoft.com/office/officeart/2005/8/layout/chevron2"/>
    <dgm:cxn modelId="{8E4E32E5-186C-4F01-9748-E15BC7152977}" type="presOf" srcId="{C2327299-869D-4E59-81A7-EE80CEF28096}" destId="{E6BB2C8B-E31A-4AF0-9F25-D5732D55BB6C}" srcOrd="0" destOrd="0" presId="urn:microsoft.com/office/officeart/2005/8/layout/chevron2"/>
    <dgm:cxn modelId="{9F823BED-F241-45AE-9717-B94CEB9D27F2}" srcId="{17CD7730-B566-405E-B948-EADF7EE2CCDF}" destId="{75172472-3B72-4EE8-9627-96852687E6A2}" srcOrd="2" destOrd="0" parTransId="{6962A86A-19AA-48B3-B096-2C7DB7C476EC}" sibTransId="{4E0F3636-D15D-43BF-A619-A9042A99F6FC}"/>
    <dgm:cxn modelId="{1B0456F2-F0C5-4C31-AEEE-42478FCF8A88}" srcId="{52138046-ADD3-416F-8CB7-46B01A1E54D8}" destId="{B478D591-6BFE-47C5-8F35-ECA7EA388DBE}" srcOrd="1" destOrd="0" parTransId="{DEC638D7-32D5-464E-8A17-7DA1C18C6957}" sibTransId="{31612CC0-32C4-487B-A918-72EDECFD9D8F}"/>
    <dgm:cxn modelId="{DA31B366-7215-4C81-BF54-C72250610349}" type="presParOf" srcId="{9E3FEE90-D646-4042-B597-4140B30D5E4B}" destId="{A6C8EE1A-5572-4AA7-B17F-BE1B7D2A0FEE}" srcOrd="0" destOrd="0" presId="urn:microsoft.com/office/officeart/2005/8/layout/chevron2"/>
    <dgm:cxn modelId="{45DD55BC-7BE9-41F9-91F3-7BC14E89905D}" type="presParOf" srcId="{A6C8EE1A-5572-4AA7-B17F-BE1B7D2A0FEE}" destId="{4EE7AC53-9321-43D8-AB75-062CDB201137}" srcOrd="0" destOrd="0" presId="urn:microsoft.com/office/officeart/2005/8/layout/chevron2"/>
    <dgm:cxn modelId="{CDF6B5C3-0A24-4F41-9FE2-8E6BB1546FC4}" type="presParOf" srcId="{A6C8EE1A-5572-4AA7-B17F-BE1B7D2A0FEE}" destId="{E6BB2C8B-E31A-4AF0-9F25-D5732D55BB6C}" srcOrd="1" destOrd="0" presId="urn:microsoft.com/office/officeart/2005/8/layout/chevron2"/>
    <dgm:cxn modelId="{46814B6A-143A-43FA-A2FD-A0FF52032B94}" type="presParOf" srcId="{9E3FEE90-D646-4042-B597-4140B30D5E4B}" destId="{F3DEAA7F-E88A-4AC1-BD63-5E32C3A4AA41}" srcOrd="1" destOrd="0" presId="urn:microsoft.com/office/officeart/2005/8/layout/chevron2"/>
    <dgm:cxn modelId="{BD457B22-0AFB-4AC5-A070-6977E0DE0ECA}" type="presParOf" srcId="{9E3FEE90-D646-4042-B597-4140B30D5E4B}" destId="{A0B096FA-324F-43D7-BCDA-510EFB806ABF}" srcOrd="2" destOrd="0" presId="urn:microsoft.com/office/officeart/2005/8/layout/chevron2"/>
    <dgm:cxn modelId="{EBF058D9-6ADD-4183-BF93-A1E335048A49}" type="presParOf" srcId="{A0B096FA-324F-43D7-BCDA-510EFB806ABF}" destId="{3812D260-89B8-4CBA-844F-9B2A3B066968}" srcOrd="0" destOrd="0" presId="urn:microsoft.com/office/officeart/2005/8/layout/chevron2"/>
    <dgm:cxn modelId="{23397F5A-1BA9-48BF-8457-B3B8152A4D40}" type="presParOf" srcId="{A0B096FA-324F-43D7-BCDA-510EFB806ABF}" destId="{7916382D-E7EA-4A99-927F-D31A875DDCA6}" srcOrd="1" destOrd="0" presId="urn:microsoft.com/office/officeart/2005/8/layout/chevron2"/>
    <dgm:cxn modelId="{9FAFE186-4F4E-42B1-8D45-02C880D6765E}" type="presParOf" srcId="{9E3FEE90-D646-4042-B597-4140B30D5E4B}" destId="{982EFB4F-805C-4C90-840C-669CFF170F97}" srcOrd="3" destOrd="0" presId="urn:microsoft.com/office/officeart/2005/8/layout/chevron2"/>
    <dgm:cxn modelId="{45D5EFCC-8CF7-4DCE-A823-D35CCCD5B59B}" type="presParOf" srcId="{9E3FEE90-D646-4042-B597-4140B30D5E4B}" destId="{CC901457-1570-4357-9230-567C6A53702B}" srcOrd="4" destOrd="0" presId="urn:microsoft.com/office/officeart/2005/8/layout/chevron2"/>
    <dgm:cxn modelId="{25B6C069-2F80-4D57-B3E5-1C8BDD589FA8}" type="presParOf" srcId="{CC901457-1570-4357-9230-567C6A53702B}" destId="{FB63785A-D359-423B-B219-F179974D1FF3}" srcOrd="0" destOrd="0" presId="urn:microsoft.com/office/officeart/2005/8/layout/chevron2"/>
    <dgm:cxn modelId="{87199C99-4621-4B2D-8A56-70F048C7E848}" type="presParOf" srcId="{CC901457-1570-4357-9230-567C6A53702B}" destId="{A71AC6C0-95F2-4414-B0D1-4B6248DD05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51B66-9B24-49D5-B9D4-01E99BA24E6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624DD1-D87F-413A-B62F-7D29E306E929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Охрана труда</a:t>
          </a:r>
          <a:endParaRPr lang="ru-RU" sz="1100" b="1" dirty="0">
            <a:solidFill>
              <a:schemeClr val="bg1"/>
            </a:solidFill>
          </a:endParaRPr>
        </a:p>
      </dgm:t>
    </dgm:pt>
    <dgm:pt modelId="{DA80F7CA-1C7C-492F-853F-E3F6DF4D918F}" type="parTrans" cxnId="{36018325-C764-448E-B3E8-79AE4AC58B46}">
      <dgm:prSet/>
      <dgm:spPr/>
      <dgm:t>
        <a:bodyPr/>
        <a:lstStyle/>
        <a:p>
          <a:endParaRPr lang="ru-RU" sz="3200"/>
        </a:p>
      </dgm:t>
    </dgm:pt>
    <dgm:pt modelId="{6535768B-F7F7-4389-9D05-FDC7CD3CF02C}" type="sibTrans" cxnId="{36018325-C764-448E-B3E8-79AE4AC58B46}">
      <dgm:prSet/>
      <dgm:spPr/>
      <dgm:t>
        <a:bodyPr/>
        <a:lstStyle/>
        <a:p>
          <a:endParaRPr lang="ru-RU" sz="3200"/>
        </a:p>
      </dgm:t>
    </dgm:pt>
    <dgm:pt modelId="{C86CD59C-5E77-44D5-A401-F4B1B4A56BFF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Специальная оценка условий труда </a:t>
          </a:r>
          <a:endParaRPr lang="ru-RU" sz="1100" dirty="0">
            <a:solidFill>
              <a:schemeClr val="tx1"/>
            </a:solidFill>
          </a:endParaRPr>
        </a:p>
      </dgm:t>
    </dgm:pt>
    <dgm:pt modelId="{2535B5DF-7942-4674-9C77-0D56BAFCE3A3}" type="parTrans" cxnId="{BA9600D4-D0D5-4596-B259-8093D8921D09}">
      <dgm:prSet/>
      <dgm:spPr/>
      <dgm:t>
        <a:bodyPr/>
        <a:lstStyle/>
        <a:p>
          <a:endParaRPr lang="ru-RU" sz="3200"/>
        </a:p>
      </dgm:t>
    </dgm:pt>
    <dgm:pt modelId="{FCBCB8BA-E130-403D-850B-4357D0916E04}" type="sibTrans" cxnId="{BA9600D4-D0D5-4596-B259-8093D8921D09}">
      <dgm:prSet/>
      <dgm:spPr/>
      <dgm:t>
        <a:bodyPr/>
        <a:lstStyle/>
        <a:p>
          <a:endParaRPr lang="ru-RU" sz="3200"/>
        </a:p>
      </dgm:t>
    </dgm:pt>
    <dgm:pt modelId="{FBCD7359-B6BF-424E-B36A-32EF3EC9D656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Промышленная безопасность</a:t>
          </a:r>
          <a:endParaRPr lang="ru-RU" sz="1100" b="1" dirty="0">
            <a:solidFill>
              <a:schemeClr val="bg1"/>
            </a:solidFill>
          </a:endParaRPr>
        </a:p>
      </dgm:t>
    </dgm:pt>
    <dgm:pt modelId="{50F94BCE-2FCB-4052-98E0-093A24D515BF}" type="parTrans" cxnId="{47345B60-6FF6-4CC0-9361-708814AFBDA9}">
      <dgm:prSet/>
      <dgm:spPr/>
      <dgm:t>
        <a:bodyPr/>
        <a:lstStyle/>
        <a:p>
          <a:endParaRPr lang="ru-RU" sz="3200"/>
        </a:p>
      </dgm:t>
    </dgm:pt>
    <dgm:pt modelId="{B1D19ADF-3BAB-4ED9-A920-DDF47FE37A99}" type="sibTrans" cxnId="{47345B60-6FF6-4CC0-9361-708814AFBDA9}">
      <dgm:prSet/>
      <dgm:spPr/>
      <dgm:t>
        <a:bodyPr/>
        <a:lstStyle/>
        <a:p>
          <a:endParaRPr lang="ru-RU" sz="3200"/>
        </a:p>
      </dgm:t>
    </dgm:pt>
    <dgm:pt modelId="{39256DBA-959A-4ACF-8955-71B3862E22C5}">
      <dgm:prSet phldrT="[Текст]" custT="1"/>
      <dgm:spPr/>
      <dgm:t>
        <a:bodyPr/>
        <a:lstStyle/>
        <a:p>
          <a:r>
            <a:rPr lang="ru-RU" sz="1100" dirty="0"/>
            <a:t>Безопасность объектов в чрезвычайных ситуациях </a:t>
          </a:r>
          <a:endParaRPr lang="ru-RU" sz="1100" dirty="0">
            <a:solidFill>
              <a:schemeClr val="tx1"/>
            </a:solidFill>
          </a:endParaRPr>
        </a:p>
      </dgm:t>
    </dgm:pt>
    <dgm:pt modelId="{C245C5B4-6D6B-418C-88B5-4352A7BEE955}" type="parTrans" cxnId="{1E07E570-B989-4BD3-AC95-FAF5E9ECA0B2}">
      <dgm:prSet/>
      <dgm:spPr/>
      <dgm:t>
        <a:bodyPr/>
        <a:lstStyle/>
        <a:p>
          <a:endParaRPr lang="ru-RU" sz="3200"/>
        </a:p>
      </dgm:t>
    </dgm:pt>
    <dgm:pt modelId="{1DA52366-94B5-4E17-B3E2-D05B600490A1}" type="sibTrans" cxnId="{1E07E570-B989-4BD3-AC95-FAF5E9ECA0B2}">
      <dgm:prSet/>
      <dgm:spPr/>
      <dgm:t>
        <a:bodyPr/>
        <a:lstStyle/>
        <a:p>
          <a:endParaRPr lang="ru-RU" sz="3200"/>
        </a:p>
      </dgm:t>
    </dgm:pt>
    <dgm:pt modelId="{0D764A1C-4644-4A71-B3A7-F37FCA0B6973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1"/>
              </a:solidFill>
            </a:rPr>
            <a:t>Пожарная безопасность/ ГО и ЧС</a:t>
          </a:r>
        </a:p>
      </dgm:t>
    </dgm:pt>
    <dgm:pt modelId="{42EF8F6C-2BB0-4AFA-9335-66F4FAF57AFB}" type="parTrans" cxnId="{7D093171-B62E-4BA6-B1DE-1628D8EFE3FF}">
      <dgm:prSet/>
      <dgm:spPr/>
      <dgm:t>
        <a:bodyPr/>
        <a:lstStyle/>
        <a:p>
          <a:endParaRPr lang="ru-RU" sz="3200"/>
        </a:p>
      </dgm:t>
    </dgm:pt>
    <dgm:pt modelId="{FEA60CD5-46D9-4394-869A-BDA1319E4A0D}" type="sibTrans" cxnId="{7D093171-B62E-4BA6-B1DE-1628D8EFE3FF}">
      <dgm:prSet/>
      <dgm:spPr/>
      <dgm:t>
        <a:bodyPr/>
        <a:lstStyle/>
        <a:p>
          <a:endParaRPr lang="ru-RU" sz="3200"/>
        </a:p>
      </dgm:t>
    </dgm:pt>
    <dgm:pt modelId="{ECB11C4A-A3F0-45F2-818A-FA1D09B17672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Пожаровзрывозащита</a:t>
          </a:r>
          <a:endParaRPr lang="ru-RU" sz="1100" dirty="0">
            <a:solidFill>
              <a:schemeClr val="tx1"/>
            </a:solidFill>
          </a:endParaRPr>
        </a:p>
      </dgm:t>
    </dgm:pt>
    <dgm:pt modelId="{490F49B5-E838-4B3E-BCE2-0052AF74BDDB}" type="parTrans" cxnId="{8988F327-7DB1-4FE8-89AC-5FB78C2D90BE}">
      <dgm:prSet/>
      <dgm:spPr/>
      <dgm:t>
        <a:bodyPr/>
        <a:lstStyle/>
        <a:p>
          <a:endParaRPr lang="ru-RU" sz="3200"/>
        </a:p>
      </dgm:t>
    </dgm:pt>
    <dgm:pt modelId="{1C17F87F-2302-4B43-9CDE-B4A2DC5BC2E5}" type="sibTrans" cxnId="{8988F327-7DB1-4FE8-89AC-5FB78C2D90BE}">
      <dgm:prSet/>
      <dgm:spPr/>
      <dgm:t>
        <a:bodyPr/>
        <a:lstStyle/>
        <a:p>
          <a:endParaRPr lang="ru-RU" sz="3200"/>
        </a:p>
      </dgm:t>
    </dgm:pt>
    <dgm:pt modelId="{4D245A71-6D6D-4C34-AD19-BB6A4A88EE93}">
      <dgm:prSet phldrT="[Текст]" custT="1"/>
      <dgm:spPr/>
      <dgm:t>
        <a:bodyPr/>
        <a:lstStyle/>
        <a:p>
          <a:r>
            <a:rPr lang="ru-RU" sz="1100" dirty="0"/>
            <a:t>Организация охраны труда в строительной отрасли </a:t>
          </a:r>
          <a:endParaRPr lang="ru-RU" sz="1100" dirty="0">
            <a:solidFill>
              <a:schemeClr val="tx1"/>
            </a:solidFill>
          </a:endParaRPr>
        </a:p>
      </dgm:t>
    </dgm:pt>
    <dgm:pt modelId="{E159EB54-8245-4F02-919B-5F1EA3FBC026}" type="parTrans" cxnId="{1B724FDE-CB3F-4ABF-B871-05B252EF57EC}">
      <dgm:prSet/>
      <dgm:spPr/>
      <dgm:t>
        <a:bodyPr/>
        <a:lstStyle/>
        <a:p>
          <a:endParaRPr lang="ru-RU" sz="3200"/>
        </a:p>
      </dgm:t>
    </dgm:pt>
    <dgm:pt modelId="{BAB685E3-24D9-4237-8D0F-DB81E39606D3}" type="sibTrans" cxnId="{1B724FDE-CB3F-4ABF-B871-05B252EF57EC}">
      <dgm:prSet/>
      <dgm:spPr/>
      <dgm:t>
        <a:bodyPr/>
        <a:lstStyle/>
        <a:p>
          <a:endParaRPr lang="ru-RU" sz="3200"/>
        </a:p>
      </dgm:t>
    </dgm:pt>
    <dgm:pt modelId="{7BC4812B-7470-4D5F-8B09-BE953D10ECD2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1"/>
              </a:solidFill>
            </a:rPr>
            <a:t>Управление рисками</a:t>
          </a:r>
        </a:p>
      </dgm:t>
    </dgm:pt>
    <dgm:pt modelId="{196D5EBF-C32D-4121-9FE3-30C87EF9B89E}" type="parTrans" cxnId="{F41E2EA9-F812-48BA-B5EE-9F4B47734759}">
      <dgm:prSet/>
      <dgm:spPr/>
      <dgm:t>
        <a:bodyPr/>
        <a:lstStyle/>
        <a:p>
          <a:endParaRPr lang="ru-RU" sz="3200"/>
        </a:p>
      </dgm:t>
    </dgm:pt>
    <dgm:pt modelId="{837AA6D9-C5A8-4A68-B023-3D509038E338}" type="sibTrans" cxnId="{F41E2EA9-F812-48BA-B5EE-9F4B47734759}">
      <dgm:prSet/>
      <dgm:spPr/>
      <dgm:t>
        <a:bodyPr/>
        <a:lstStyle/>
        <a:p>
          <a:endParaRPr lang="ru-RU" sz="3200"/>
        </a:p>
      </dgm:t>
    </dgm:pt>
    <dgm:pt modelId="{DB0A499B-5483-4289-B1C9-A9BE8E3B9D15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Идентификация опасностей</a:t>
          </a:r>
          <a:endParaRPr lang="ru-RU" sz="1100" dirty="0">
            <a:solidFill>
              <a:schemeClr val="bg1"/>
            </a:solidFill>
          </a:endParaRPr>
        </a:p>
      </dgm:t>
    </dgm:pt>
    <dgm:pt modelId="{B78929C5-35D1-4B47-AEB3-E1B4003CD783}" type="parTrans" cxnId="{94B7BB09-08E2-4D0F-B8FA-02EE26BEB587}">
      <dgm:prSet/>
      <dgm:spPr/>
      <dgm:t>
        <a:bodyPr/>
        <a:lstStyle/>
        <a:p>
          <a:endParaRPr lang="ru-RU" sz="3200"/>
        </a:p>
      </dgm:t>
    </dgm:pt>
    <dgm:pt modelId="{7CC23B79-5A84-44B8-9492-DB843AF49580}" type="sibTrans" cxnId="{94B7BB09-08E2-4D0F-B8FA-02EE26BEB587}">
      <dgm:prSet/>
      <dgm:spPr/>
      <dgm:t>
        <a:bodyPr/>
        <a:lstStyle/>
        <a:p>
          <a:endParaRPr lang="ru-RU" sz="3200"/>
        </a:p>
      </dgm:t>
    </dgm:pt>
    <dgm:pt modelId="{6E60F9BB-C9A9-4600-9382-ACCCE4EBED29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Оценка и управление рисками </a:t>
          </a:r>
          <a:endParaRPr lang="ru-RU" sz="1100" dirty="0">
            <a:solidFill>
              <a:schemeClr val="bg1"/>
            </a:solidFill>
          </a:endParaRPr>
        </a:p>
      </dgm:t>
    </dgm:pt>
    <dgm:pt modelId="{180E4651-29F0-4C03-AF8F-490FC14A386C}" type="parTrans" cxnId="{81DE45A3-7EA3-4532-8D76-A385D3E4061A}">
      <dgm:prSet/>
      <dgm:spPr/>
      <dgm:t>
        <a:bodyPr/>
        <a:lstStyle/>
        <a:p>
          <a:endParaRPr lang="ru-RU" sz="3200"/>
        </a:p>
      </dgm:t>
    </dgm:pt>
    <dgm:pt modelId="{7F70D995-966D-4509-8AC9-DB25DD458C30}" type="sibTrans" cxnId="{81DE45A3-7EA3-4532-8D76-A385D3E4061A}">
      <dgm:prSet/>
      <dgm:spPr/>
      <dgm:t>
        <a:bodyPr/>
        <a:lstStyle/>
        <a:p>
          <a:endParaRPr lang="ru-RU" sz="3200"/>
        </a:p>
      </dgm:t>
    </dgm:pt>
    <dgm:pt modelId="{09E06886-6975-41D9-9B91-9BAFF005EAD5}">
      <dgm:prSet custT="1"/>
      <dgm:spPr/>
      <dgm:t>
        <a:bodyPr/>
        <a:lstStyle/>
        <a:p>
          <a:r>
            <a:rPr lang="ru-RU" sz="1100" dirty="0"/>
            <a:t>Производственная санитария и гигиена труда в строительстве </a:t>
          </a:r>
        </a:p>
      </dgm:t>
    </dgm:pt>
    <dgm:pt modelId="{6F8A1322-FF0A-4853-9E15-5CFCB20B3A9F}" type="parTrans" cxnId="{96F09335-951E-439C-829B-973A936E6532}">
      <dgm:prSet/>
      <dgm:spPr/>
      <dgm:t>
        <a:bodyPr/>
        <a:lstStyle/>
        <a:p>
          <a:endParaRPr lang="ru-RU" sz="3200"/>
        </a:p>
      </dgm:t>
    </dgm:pt>
    <dgm:pt modelId="{829008E0-14A4-4ED3-A991-6A09D998DD40}" type="sibTrans" cxnId="{96F09335-951E-439C-829B-973A936E6532}">
      <dgm:prSet/>
      <dgm:spPr/>
      <dgm:t>
        <a:bodyPr/>
        <a:lstStyle/>
        <a:p>
          <a:endParaRPr lang="ru-RU" sz="3200"/>
        </a:p>
      </dgm:t>
    </dgm:pt>
    <dgm:pt modelId="{4FE53F97-0895-4E90-B3B9-67A4CF8F6242}">
      <dgm:prSet phldrT="[Текст]" custT="1"/>
      <dgm:spPr/>
      <dgm:t>
        <a:bodyPr/>
        <a:lstStyle/>
        <a:p>
          <a:r>
            <a:rPr lang="ru-RU" sz="1050" b="1" dirty="0">
              <a:solidFill>
                <a:schemeClr val="bg1"/>
              </a:solidFill>
            </a:rPr>
            <a:t>Производственный экологический контроль</a:t>
          </a:r>
        </a:p>
      </dgm:t>
    </dgm:pt>
    <dgm:pt modelId="{7440F4F0-653A-40AF-923E-23E28390BAD8}" type="parTrans" cxnId="{01762229-422F-469B-A690-9CAED38D219F}">
      <dgm:prSet/>
      <dgm:spPr/>
      <dgm:t>
        <a:bodyPr/>
        <a:lstStyle/>
        <a:p>
          <a:endParaRPr lang="ru-RU" sz="3200"/>
        </a:p>
      </dgm:t>
    </dgm:pt>
    <dgm:pt modelId="{D8760BFF-23CB-490F-9C67-A316B872BC33}" type="sibTrans" cxnId="{01762229-422F-469B-A690-9CAED38D219F}">
      <dgm:prSet/>
      <dgm:spPr/>
      <dgm:t>
        <a:bodyPr/>
        <a:lstStyle/>
        <a:p>
          <a:endParaRPr lang="ru-RU" sz="3200"/>
        </a:p>
      </dgm:t>
    </dgm:pt>
    <dgm:pt modelId="{E2C1E60A-AB8D-4103-A394-5E5476372E44}">
      <dgm:prSet custT="1"/>
      <dgm:spPr/>
      <dgm:t>
        <a:bodyPr/>
        <a:lstStyle/>
        <a:p>
          <a:r>
            <a:rPr lang="ru-RU" sz="1100" b="0" i="0" dirty="0"/>
            <a:t>Системы защиты среды обитания </a:t>
          </a:r>
          <a:endParaRPr lang="ru-RU" sz="1100" b="0" dirty="0"/>
        </a:p>
      </dgm:t>
    </dgm:pt>
    <dgm:pt modelId="{9D50EA43-04BC-4B0F-994B-E6F12CD26081}" type="parTrans" cxnId="{E9FDD052-8029-4941-9A32-150AFB636DC1}">
      <dgm:prSet/>
      <dgm:spPr/>
      <dgm:t>
        <a:bodyPr/>
        <a:lstStyle/>
        <a:p>
          <a:endParaRPr lang="ru-RU" sz="3200"/>
        </a:p>
      </dgm:t>
    </dgm:pt>
    <dgm:pt modelId="{A0A3F863-E121-42E8-A8A9-4A73D8F723A1}" type="sibTrans" cxnId="{E9FDD052-8029-4941-9A32-150AFB636DC1}">
      <dgm:prSet/>
      <dgm:spPr/>
      <dgm:t>
        <a:bodyPr/>
        <a:lstStyle/>
        <a:p>
          <a:endParaRPr lang="ru-RU" sz="3200"/>
        </a:p>
      </dgm:t>
    </dgm:pt>
    <dgm:pt modelId="{A5E0234D-498F-4F1A-A623-DD6F62BDF1AA}">
      <dgm:prSet custT="1"/>
      <dgm:spPr/>
      <dgm:t>
        <a:bodyPr/>
        <a:lstStyle/>
        <a:p>
          <a:r>
            <a:rPr lang="ru-RU" sz="1100" b="0" i="0" dirty="0"/>
            <a:t>Управление техносферной безопасностью</a:t>
          </a:r>
          <a:endParaRPr lang="ru-RU" sz="1100" b="0" dirty="0"/>
        </a:p>
      </dgm:t>
    </dgm:pt>
    <dgm:pt modelId="{7DEB9794-2634-4940-91A1-E42482490391}" type="parTrans" cxnId="{1BD32B2B-623A-4CCA-8366-B2495E80F5C3}">
      <dgm:prSet/>
      <dgm:spPr/>
      <dgm:t>
        <a:bodyPr/>
        <a:lstStyle/>
        <a:p>
          <a:endParaRPr lang="ru-RU" sz="3200"/>
        </a:p>
      </dgm:t>
    </dgm:pt>
    <dgm:pt modelId="{453A9ADE-6671-4A66-BA90-F3F2DC6F1E0D}" type="sibTrans" cxnId="{1BD32B2B-623A-4CCA-8366-B2495E80F5C3}">
      <dgm:prSet/>
      <dgm:spPr/>
      <dgm:t>
        <a:bodyPr/>
        <a:lstStyle/>
        <a:p>
          <a:endParaRPr lang="ru-RU" sz="3200"/>
        </a:p>
      </dgm:t>
    </dgm:pt>
    <dgm:pt modelId="{C3B26602-9043-4B93-B395-8B0F4C06E07E}">
      <dgm:prSet custT="1"/>
      <dgm:spPr/>
      <dgm:t>
        <a:bodyPr/>
        <a:lstStyle/>
        <a:p>
          <a:r>
            <a:rPr lang="ru-RU" sz="1100" b="1" dirty="0"/>
            <a:t>Обращение с отходами</a:t>
          </a:r>
        </a:p>
      </dgm:t>
    </dgm:pt>
    <dgm:pt modelId="{2A03CD8A-ECF9-47FF-B18D-489C9B76D5FE}" type="parTrans" cxnId="{D7BFFA05-7324-46D5-A47B-C122974CB0EA}">
      <dgm:prSet/>
      <dgm:spPr/>
      <dgm:t>
        <a:bodyPr/>
        <a:lstStyle/>
        <a:p>
          <a:endParaRPr lang="ru-RU" sz="3200"/>
        </a:p>
      </dgm:t>
    </dgm:pt>
    <dgm:pt modelId="{B74D08FF-AFDF-4EB9-8325-C337BA2AF898}" type="sibTrans" cxnId="{D7BFFA05-7324-46D5-A47B-C122974CB0EA}">
      <dgm:prSet/>
      <dgm:spPr/>
      <dgm:t>
        <a:bodyPr/>
        <a:lstStyle/>
        <a:p>
          <a:endParaRPr lang="ru-RU" sz="3200"/>
        </a:p>
      </dgm:t>
    </dgm:pt>
    <dgm:pt modelId="{45E1A913-A57E-4128-A31E-D4C9C4C6DB98}">
      <dgm:prSet phldrT="[Текст]" custT="1"/>
      <dgm:spPr/>
      <dgm:t>
        <a:bodyPr/>
        <a:lstStyle/>
        <a:p>
          <a:r>
            <a:rPr lang="ru-RU" sz="1100" dirty="0"/>
            <a:t>Безопасность объектов в чрезвычайных ситуациях </a:t>
          </a:r>
          <a:endParaRPr lang="ru-RU" sz="1100" dirty="0">
            <a:solidFill>
              <a:schemeClr val="tx1"/>
            </a:solidFill>
          </a:endParaRPr>
        </a:p>
      </dgm:t>
    </dgm:pt>
    <dgm:pt modelId="{5795E6AB-796F-4E17-9345-53769C233CE6}" type="parTrans" cxnId="{7825756E-A0C4-4F42-813F-2BA9166E7392}">
      <dgm:prSet/>
      <dgm:spPr/>
      <dgm:t>
        <a:bodyPr/>
        <a:lstStyle/>
        <a:p>
          <a:endParaRPr lang="ru-RU" sz="3200"/>
        </a:p>
      </dgm:t>
    </dgm:pt>
    <dgm:pt modelId="{9AAA5B40-DC82-4C43-B8CF-C2955935F21B}" type="sibTrans" cxnId="{7825756E-A0C4-4F42-813F-2BA9166E7392}">
      <dgm:prSet/>
      <dgm:spPr/>
      <dgm:t>
        <a:bodyPr/>
        <a:lstStyle/>
        <a:p>
          <a:endParaRPr lang="ru-RU" sz="3200"/>
        </a:p>
      </dgm:t>
    </dgm:pt>
    <dgm:pt modelId="{F0A6C123-CFEF-4505-A853-6C3417AC01BC}">
      <dgm:prSet custT="1"/>
      <dgm:spPr/>
      <dgm:t>
        <a:bodyPr/>
        <a:lstStyle/>
        <a:p>
          <a:pPr marL="72000">
            <a:buFont typeface="Arial" panose="020B0604020202020204" pitchFamily="34" charset="0"/>
            <a:buChar char="•"/>
          </a:pPr>
          <a:r>
            <a:rPr lang="ru-RU" sz="1100" b="0" i="0" dirty="0">
              <a:solidFill>
                <a:srgbClr val="262933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Экология</a:t>
          </a:r>
          <a:r>
            <a:rPr lang="ru-RU" sz="1100" dirty="0"/>
            <a:t> </a:t>
          </a:r>
          <a:r>
            <a:rPr lang="ru-RU" sz="1100" b="0" i="0" dirty="0">
              <a:solidFill>
                <a:srgbClr val="262933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добычных и перерабатывающих комплексов и рекультивация земель</a:t>
          </a:r>
          <a:endParaRPr lang="ru-RU" sz="1100" b="0" dirty="0"/>
        </a:p>
      </dgm:t>
    </dgm:pt>
    <dgm:pt modelId="{3F1E16EA-0BEB-4723-860A-BE7EBF92A831}" type="parTrans" cxnId="{B348F0FC-D6EC-4BE8-A8C7-1DDC454F66A1}">
      <dgm:prSet/>
      <dgm:spPr/>
      <dgm:t>
        <a:bodyPr/>
        <a:lstStyle/>
        <a:p>
          <a:endParaRPr lang="ru-RU"/>
        </a:p>
      </dgm:t>
    </dgm:pt>
    <dgm:pt modelId="{BDE7196E-F615-4400-9BE4-C0A5F6508068}" type="sibTrans" cxnId="{B348F0FC-D6EC-4BE8-A8C7-1DDC454F66A1}">
      <dgm:prSet/>
      <dgm:spPr/>
      <dgm:t>
        <a:bodyPr/>
        <a:lstStyle/>
        <a:p>
          <a:endParaRPr lang="ru-RU"/>
        </a:p>
      </dgm:t>
    </dgm:pt>
    <dgm:pt modelId="{83AAB219-C550-43AE-88B0-B5176EA8FBAF}">
      <dgm:prSet custT="1"/>
      <dgm:spPr/>
      <dgm:t>
        <a:bodyPr/>
        <a:lstStyle/>
        <a:p>
          <a:endParaRPr lang="ru-RU" sz="1100" b="0" dirty="0"/>
        </a:p>
      </dgm:t>
    </dgm:pt>
    <dgm:pt modelId="{EF32CE8D-F6B7-4993-B940-33B90651F94C}" type="parTrans" cxnId="{EC0A9435-3761-456E-BEAE-91BEA9BE1C5D}">
      <dgm:prSet/>
      <dgm:spPr/>
      <dgm:t>
        <a:bodyPr/>
        <a:lstStyle/>
        <a:p>
          <a:endParaRPr lang="ru-RU"/>
        </a:p>
      </dgm:t>
    </dgm:pt>
    <dgm:pt modelId="{450405AC-C083-4A2C-BDF9-F05268A805D1}" type="sibTrans" cxnId="{EC0A9435-3761-456E-BEAE-91BEA9BE1C5D}">
      <dgm:prSet/>
      <dgm:spPr/>
      <dgm:t>
        <a:bodyPr/>
        <a:lstStyle/>
        <a:p>
          <a:endParaRPr lang="ru-RU"/>
        </a:p>
      </dgm:t>
    </dgm:pt>
    <dgm:pt modelId="{99A172C7-885E-42BF-ACD3-97DDBF623AC9}">
      <dgm:prSet/>
      <dgm:spPr/>
      <dgm:t>
        <a:bodyPr/>
        <a:lstStyle/>
        <a:p>
          <a:pPr marL="57150">
            <a:buFont typeface="Arial" panose="020B0604020202020204" pitchFamily="34" charset="0"/>
            <a:buNone/>
          </a:pPr>
          <a:endParaRPr lang="ru-RU" sz="1000" b="0" dirty="0"/>
        </a:p>
      </dgm:t>
    </dgm:pt>
    <dgm:pt modelId="{C71DB69C-59C5-43D5-9824-E1DDE72AC7B5}" type="sibTrans" cxnId="{8E4902EE-046A-4EAA-8EC8-5E3FB6218C6F}">
      <dgm:prSet/>
      <dgm:spPr/>
      <dgm:t>
        <a:bodyPr/>
        <a:lstStyle/>
        <a:p>
          <a:endParaRPr lang="ru-RU"/>
        </a:p>
      </dgm:t>
    </dgm:pt>
    <dgm:pt modelId="{49248D6C-C2EA-419D-B9C4-061520D18072}" type="parTrans" cxnId="{8E4902EE-046A-4EAA-8EC8-5E3FB6218C6F}">
      <dgm:prSet/>
      <dgm:spPr/>
      <dgm:t>
        <a:bodyPr/>
        <a:lstStyle/>
        <a:p>
          <a:endParaRPr lang="ru-RU"/>
        </a:p>
      </dgm:t>
    </dgm:pt>
    <dgm:pt modelId="{8D711024-F02A-4D8F-AD57-D6E5E73D8314}" type="pres">
      <dgm:prSet presAssocID="{77551B66-9B24-49D5-B9D4-01E99BA24E61}" presName="Name0" presStyleCnt="0">
        <dgm:presLayoutVars>
          <dgm:dir/>
        </dgm:presLayoutVars>
      </dgm:prSet>
      <dgm:spPr/>
    </dgm:pt>
    <dgm:pt modelId="{EDC311B2-2C32-45CE-9F3B-CA4134CBFA5A}" type="pres">
      <dgm:prSet presAssocID="{2B624DD1-D87F-413A-B62F-7D29E306E929}" presName="composite" presStyleCnt="0"/>
      <dgm:spPr/>
    </dgm:pt>
    <dgm:pt modelId="{B1B53B86-2A0C-49A6-BBFE-1B08F64ABE9A}" type="pres">
      <dgm:prSet presAssocID="{2B624DD1-D87F-413A-B62F-7D29E306E929}" presName="Accent" presStyleLbl="alignAcc1" presStyleIdx="0" presStyleCnt="6"/>
      <dgm:spPr/>
    </dgm:pt>
    <dgm:pt modelId="{C21D84F5-A9E0-4D5D-9929-F717E086F213}" type="pres">
      <dgm:prSet presAssocID="{2B624DD1-D87F-413A-B62F-7D29E306E929}" presName="Image" presStyleLbl="node1" presStyleIdx="0" presStyleCnt="6" custLinFactNeighborX="1653" custLinFactNeighborY="19840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7C27EE9F-CEE1-4C0E-A94F-7503FD4992A9}" type="pres">
      <dgm:prSet presAssocID="{2B624DD1-D87F-413A-B62F-7D29E306E929}" presName="Child" presStyleLbl="revTx" presStyleIdx="0" presStyleCnt="6" custLinFactNeighborX="0" custLinFactNeighborY="21878">
        <dgm:presLayoutVars>
          <dgm:bulletEnabled val="1"/>
        </dgm:presLayoutVars>
      </dgm:prSet>
      <dgm:spPr/>
    </dgm:pt>
    <dgm:pt modelId="{423E7071-C1B0-49ED-82E2-E875E1910152}" type="pres">
      <dgm:prSet presAssocID="{2B624DD1-D87F-413A-B62F-7D29E306E929}" presName="Parent" presStyleLbl="alignNode1" presStyleIdx="0" presStyleCnt="6" custScaleY="184084">
        <dgm:presLayoutVars>
          <dgm:bulletEnabled val="1"/>
        </dgm:presLayoutVars>
      </dgm:prSet>
      <dgm:spPr/>
    </dgm:pt>
    <dgm:pt modelId="{0E689CF7-E36F-4B14-BEF0-79A770E025B5}" type="pres">
      <dgm:prSet presAssocID="{6535768B-F7F7-4389-9D05-FDC7CD3CF02C}" presName="sibTrans" presStyleCnt="0"/>
      <dgm:spPr/>
    </dgm:pt>
    <dgm:pt modelId="{76940724-1F38-47B1-BF7F-32316D51C611}" type="pres">
      <dgm:prSet presAssocID="{FBCD7359-B6BF-424E-B36A-32EF3EC9D656}" presName="composite" presStyleCnt="0"/>
      <dgm:spPr/>
    </dgm:pt>
    <dgm:pt modelId="{F67A2D64-CE9C-430C-B51E-0DB8335E85D1}" type="pres">
      <dgm:prSet presAssocID="{FBCD7359-B6BF-424E-B36A-32EF3EC9D656}" presName="Accent" presStyleLbl="alignAcc1" presStyleIdx="1" presStyleCnt="6"/>
      <dgm:spPr/>
    </dgm:pt>
    <dgm:pt modelId="{CE713D90-BCF6-4DF3-B93F-BB47391697A7}" type="pres">
      <dgm:prSet presAssocID="{FBCD7359-B6BF-424E-B36A-32EF3EC9D656}" presName="Image" presStyleLbl="node1" presStyleIdx="1" presStyleCnt="6" custLinFactNeighborX="827" custLinFactNeighborY="19840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2C4E96E5-1B74-4890-9C68-E74CE2F4F6A4}" type="pres">
      <dgm:prSet presAssocID="{FBCD7359-B6BF-424E-B36A-32EF3EC9D656}" presName="Child" presStyleLbl="revTx" presStyleIdx="1" presStyleCnt="6" custLinFactNeighborX="827" custLinFactNeighborY="20646">
        <dgm:presLayoutVars>
          <dgm:bulletEnabled val="1"/>
        </dgm:presLayoutVars>
      </dgm:prSet>
      <dgm:spPr/>
    </dgm:pt>
    <dgm:pt modelId="{9B8A06C3-8C08-4515-A86F-C37FCAC7DF83}" type="pres">
      <dgm:prSet presAssocID="{FBCD7359-B6BF-424E-B36A-32EF3EC9D656}" presName="Parent" presStyleLbl="alignNode1" presStyleIdx="1" presStyleCnt="6" custScaleY="184084">
        <dgm:presLayoutVars>
          <dgm:bulletEnabled val="1"/>
        </dgm:presLayoutVars>
      </dgm:prSet>
      <dgm:spPr/>
    </dgm:pt>
    <dgm:pt modelId="{C1E31AF8-B7B8-451E-9BB7-4F361E2A7E08}" type="pres">
      <dgm:prSet presAssocID="{B1D19ADF-3BAB-4ED9-A920-DDF47FE37A99}" presName="sibTrans" presStyleCnt="0"/>
      <dgm:spPr/>
    </dgm:pt>
    <dgm:pt modelId="{B3DFE545-B2A1-4A7A-8CEB-B5EEF52DCEB2}" type="pres">
      <dgm:prSet presAssocID="{0D764A1C-4644-4A71-B3A7-F37FCA0B6973}" presName="composite" presStyleCnt="0"/>
      <dgm:spPr/>
    </dgm:pt>
    <dgm:pt modelId="{F7B38258-4B54-461E-82BF-23F86C644824}" type="pres">
      <dgm:prSet presAssocID="{0D764A1C-4644-4A71-B3A7-F37FCA0B6973}" presName="Accent" presStyleLbl="alignAcc1" presStyleIdx="2" presStyleCnt="6"/>
      <dgm:spPr/>
    </dgm:pt>
    <dgm:pt modelId="{EB6796F4-8202-4842-A8A2-3D80055FCB56}" type="pres">
      <dgm:prSet presAssocID="{0D764A1C-4644-4A71-B3A7-F37FCA0B6973}" presName="Image" presStyleLbl="node1" presStyleIdx="2" presStyleCnt="6" custLinFactNeighborX="827" custLinFactNeighborY="18037"/>
      <dgm:spPr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</dgm:spPr>
    </dgm:pt>
    <dgm:pt modelId="{4149DE84-26D3-4221-AFA2-3BB0C8DFDE48}" type="pres">
      <dgm:prSet presAssocID="{0D764A1C-4644-4A71-B3A7-F37FCA0B6973}" presName="Child" presStyleLbl="revTx" presStyleIdx="2" presStyleCnt="6" custLinFactNeighborX="3599" custLinFactNeighborY="19916">
        <dgm:presLayoutVars>
          <dgm:bulletEnabled val="1"/>
        </dgm:presLayoutVars>
      </dgm:prSet>
      <dgm:spPr/>
    </dgm:pt>
    <dgm:pt modelId="{87D73AE2-BB34-456C-A05B-3F889DF4570B}" type="pres">
      <dgm:prSet presAssocID="{0D764A1C-4644-4A71-B3A7-F37FCA0B6973}" presName="Parent" presStyleLbl="alignNode1" presStyleIdx="2" presStyleCnt="6" custScaleY="184084">
        <dgm:presLayoutVars>
          <dgm:bulletEnabled val="1"/>
        </dgm:presLayoutVars>
      </dgm:prSet>
      <dgm:spPr/>
    </dgm:pt>
    <dgm:pt modelId="{D676B4D1-F116-4959-A7DB-29F0135ED802}" type="pres">
      <dgm:prSet presAssocID="{FEA60CD5-46D9-4394-869A-BDA1319E4A0D}" presName="sibTrans" presStyleCnt="0"/>
      <dgm:spPr/>
    </dgm:pt>
    <dgm:pt modelId="{8F3EB36E-10A1-49F2-9009-04724BD43634}" type="pres">
      <dgm:prSet presAssocID="{7BC4812B-7470-4D5F-8B09-BE953D10ECD2}" presName="composite" presStyleCnt="0"/>
      <dgm:spPr/>
    </dgm:pt>
    <dgm:pt modelId="{3CE48A5E-0B2B-4516-B9FB-24859932FB3D}" type="pres">
      <dgm:prSet presAssocID="{7BC4812B-7470-4D5F-8B09-BE953D10ECD2}" presName="Accent" presStyleLbl="alignAcc1" presStyleIdx="3" presStyleCnt="6"/>
      <dgm:spPr/>
    </dgm:pt>
    <dgm:pt modelId="{745C833A-4403-4BE1-8CB2-26F04CC453DB}" type="pres">
      <dgm:prSet presAssocID="{7BC4812B-7470-4D5F-8B09-BE953D10ECD2}" presName="Image" presStyleLbl="node1" presStyleIdx="3" presStyleCnt="6" custLinFactNeighborY="18037"/>
      <dgm:spPr>
        <a:blipFill rotWithShape="1">
          <a:blip xmlns:r="http://schemas.openxmlformats.org/officeDocument/2006/relationships" r:embed="rId4"/>
          <a:srcRect/>
          <a:stretch>
            <a:fillRect l="-9000" r="-9000"/>
          </a:stretch>
        </a:blipFill>
      </dgm:spPr>
    </dgm:pt>
    <dgm:pt modelId="{58CF4660-999C-4DC0-BE6C-F90DEAC8A487}" type="pres">
      <dgm:prSet presAssocID="{7BC4812B-7470-4D5F-8B09-BE953D10ECD2}" presName="Child" presStyleLbl="revTx" presStyleIdx="3" presStyleCnt="6" custLinFactNeighborX="1653" custLinFactNeighborY="21599">
        <dgm:presLayoutVars>
          <dgm:bulletEnabled val="1"/>
        </dgm:presLayoutVars>
      </dgm:prSet>
      <dgm:spPr/>
    </dgm:pt>
    <dgm:pt modelId="{141C1B3F-6FB3-407C-B448-7D9D381A99F9}" type="pres">
      <dgm:prSet presAssocID="{7BC4812B-7470-4D5F-8B09-BE953D10ECD2}" presName="Parent" presStyleLbl="alignNode1" presStyleIdx="3" presStyleCnt="6" custScaleY="184084">
        <dgm:presLayoutVars>
          <dgm:bulletEnabled val="1"/>
        </dgm:presLayoutVars>
      </dgm:prSet>
      <dgm:spPr/>
    </dgm:pt>
    <dgm:pt modelId="{7700AE5B-C3B4-499A-A4E7-12CB9EC7083B}" type="pres">
      <dgm:prSet presAssocID="{837AA6D9-C5A8-4A68-B023-3D509038E338}" presName="sibTrans" presStyleCnt="0"/>
      <dgm:spPr/>
    </dgm:pt>
    <dgm:pt modelId="{CCDC3231-4C25-43FC-8757-5D261D6467EA}" type="pres">
      <dgm:prSet presAssocID="{4FE53F97-0895-4E90-B3B9-67A4CF8F6242}" presName="composite" presStyleCnt="0"/>
      <dgm:spPr/>
    </dgm:pt>
    <dgm:pt modelId="{A0B98F22-BF1E-4467-9BA0-0F06C09BDCA4}" type="pres">
      <dgm:prSet presAssocID="{4FE53F97-0895-4E90-B3B9-67A4CF8F6242}" presName="Accent" presStyleLbl="alignAcc1" presStyleIdx="4" presStyleCnt="6"/>
      <dgm:spPr/>
    </dgm:pt>
    <dgm:pt modelId="{0DE791A5-E620-4504-8FE2-59AB07DE2C2E}" type="pres">
      <dgm:prSet presAssocID="{4FE53F97-0895-4E90-B3B9-67A4CF8F6242}" presName="Image" presStyleLbl="node1" presStyleIdx="4" presStyleCnt="6" custLinFactNeighborX="4133" custLinFactNeighborY="19840"/>
      <dgm:spPr>
        <a:blipFill rotWithShape="1">
          <a:blip xmlns:r="http://schemas.openxmlformats.org/officeDocument/2006/relationships" r:embed="rId5"/>
          <a:srcRect/>
          <a:stretch>
            <a:fillRect l="-3000" r="-3000"/>
          </a:stretch>
        </a:blipFill>
      </dgm:spPr>
    </dgm:pt>
    <dgm:pt modelId="{AFE84C3E-CD9E-457E-85DD-BD5E8370CC92}" type="pres">
      <dgm:prSet presAssocID="{4FE53F97-0895-4E90-B3B9-67A4CF8F6242}" presName="Child" presStyleLbl="revTx" presStyleIdx="4" presStyleCnt="6" custLinFactNeighborX="3307" custLinFactNeighborY="22328">
        <dgm:presLayoutVars>
          <dgm:bulletEnabled val="1"/>
        </dgm:presLayoutVars>
      </dgm:prSet>
      <dgm:spPr/>
    </dgm:pt>
    <dgm:pt modelId="{8FEEB489-2711-47FB-8B9D-B199B96D3348}" type="pres">
      <dgm:prSet presAssocID="{4FE53F97-0895-4E90-B3B9-67A4CF8F6242}" presName="Parent" presStyleLbl="alignNode1" presStyleIdx="4" presStyleCnt="6" custScaleY="184084">
        <dgm:presLayoutVars>
          <dgm:bulletEnabled val="1"/>
        </dgm:presLayoutVars>
      </dgm:prSet>
      <dgm:spPr/>
    </dgm:pt>
    <dgm:pt modelId="{9ACC7458-98AC-47D9-A2FE-19E47D2DDC64}" type="pres">
      <dgm:prSet presAssocID="{D8760BFF-23CB-490F-9C67-A316B872BC33}" presName="sibTrans" presStyleCnt="0"/>
      <dgm:spPr/>
    </dgm:pt>
    <dgm:pt modelId="{F0ACFC06-8996-48E5-B9DA-A3B133CB01F8}" type="pres">
      <dgm:prSet presAssocID="{C3B26602-9043-4B93-B395-8B0F4C06E07E}" presName="composite" presStyleCnt="0"/>
      <dgm:spPr/>
    </dgm:pt>
    <dgm:pt modelId="{24EF9F62-FC63-4847-873E-49B37031BE5A}" type="pres">
      <dgm:prSet presAssocID="{C3B26602-9043-4B93-B395-8B0F4C06E07E}" presName="Accent" presStyleLbl="alignAcc1" presStyleIdx="5" presStyleCnt="6"/>
      <dgm:spPr/>
    </dgm:pt>
    <dgm:pt modelId="{7A784473-6029-4493-9DE4-E07E5939DAF2}" type="pres">
      <dgm:prSet presAssocID="{C3B26602-9043-4B93-B395-8B0F4C06E07E}" presName="Image" presStyleLbl="node1" presStyleIdx="5" presStyleCnt="6" custLinFactNeighborX="-3743" custLinFactNeighborY="19840"/>
      <dgm:spPr>
        <a:blipFill rotWithShape="1">
          <a:blip xmlns:r="http://schemas.openxmlformats.org/officeDocument/2006/relationships" r:embed="rId6"/>
          <a:srcRect/>
          <a:stretch>
            <a:fillRect l="-2000" r="-2000"/>
          </a:stretch>
        </a:blipFill>
      </dgm:spPr>
    </dgm:pt>
    <dgm:pt modelId="{60182E3A-9D84-44E4-9B6F-51CAEC322861}" type="pres">
      <dgm:prSet presAssocID="{C3B26602-9043-4B93-B395-8B0F4C06E07E}" presName="Child" presStyleLbl="revTx" presStyleIdx="5" presStyleCnt="6" custScaleX="105139" custLinFactNeighborX="-799" custLinFactNeighborY="20751">
        <dgm:presLayoutVars>
          <dgm:bulletEnabled val="1"/>
        </dgm:presLayoutVars>
      </dgm:prSet>
      <dgm:spPr/>
    </dgm:pt>
    <dgm:pt modelId="{060C9688-CD5F-4BEA-B262-05D1824EC6ED}" type="pres">
      <dgm:prSet presAssocID="{C3B26602-9043-4B93-B395-8B0F4C06E07E}" presName="Parent" presStyleLbl="alignNode1" presStyleIdx="5" presStyleCnt="6" custScaleY="184084">
        <dgm:presLayoutVars>
          <dgm:bulletEnabled val="1"/>
        </dgm:presLayoutVars>
      </dgm:prSet>
      <dgm:spPr/>
    </dgm:pt>
  </dgm:ptLst>
  <dgm:cxnLst>
    <dgm:cxn modelId="{1A126201-E015-41FB-AAE0-7F9F22B5F175}" type="presOf" srcId="{A5E0234D-498F-4F1A-A623-DD6F62BDF1AA}" destId="{AFE84C3E-CD9E-457E-85DD-BD5E8370CC92}" srcOrd="0" destOrd="1" presId="urn:microsoft.com/office/officeart/2008/layout/TitlePictureLineup"/>
    <dgm:cxn modelId="{D7BFFA05-7324-46D5-A47B-C122974CB0EA}" srcId="{77551B66-9B24-49D5-B9D4-01E99BA24E61}" destId="{C3B26602-9043-4B93-B395-8B0F4C06E07E}" srcOrd="5" destOrd="0" parTransId="{2A03CD8A-ECF9-47FF-B18D-489C9B76D5FE}" sibTransId="{B74D08FF-AFDF-4EB9-8325-C337BA2AF898}"/>
    <dgm:cxn modelId="{94B7BB09-08E2-4D0F-B8FA-02EE26BEB587}" srcId="{7BC4812B-7470-4D5F-8B09-BE953D10ECD2}" destId="{DB0A499B-5483-4289-B1C9-A9BE8E3B9D15}" srcOrd="0" destOrd="0" parTransId="{B78929C5-35D1-4B47-AEB3-E1B4003CD783}" sibTransId="{7CC23B79-5A84-44B8-9492-DB843AF49580}"/>
    <dgm:cxn modelId="{5EACFA14-1EEB-4D2D-8772-E7B5DC77B4A2}" type="presOf" srcId="{7BC4812B-7470-4D5F-8B09-BE953D10ECD2}" destId="{141C1B3F-6FB3-407C-B448-7D9D381A99F9}" srcOrd="0" destOrd="0" presId="urn:microsoft.com/office/officeart/2008/layout/TitlePictureLineup"/>
    <dgm:cxn modelId="{56E49417-2B22-418C-A3BE-8B28ABA6220A}" type="presOf" srcId="{C86CD59C-5E77-44D5-A401-F4B1B4A56BFF}" destId="{7C27EE9F-CEE1-4C0E-A94F-7503FD4992A9}" srcOrd="0" destOrd="0" presId="urn:microsoft.com/office/officeart/2008/layout/TitlePictureLineup"/>
    <dgm:cxn modelId="{C6820F1E-53CA-4766-A865-CB158D1181E9}" type="presOf" srcId="{0D764A1C-4644-4A71-B3A7-F37FCA0B6973}" destId="{87D73AE2-BB34-456C-A05B-3F889DF4570B}" srcOrd="0" destOrd="0" presId="urn:microsoft.com/office/officeart/2008/layout/TitlePictureLineup"/>
    <dgm:cxn modelId="{36018325-C764-448E-B3E8-79AE4AC58B46}" srcId="{77551B66-9B24-49D5-B9D4-01E99BA24E61}" destId="{2B624DD1-D87F-413A-B62F-7D29E306E929}" srcOrd="0" destOrd="0" parTransId="{DA80F7CA-1C7C-492F-853F-E3F6DF4D918F}" sibTransId="{6535768B-F7F7-4389-9D05-FDC7CD3CF02C}"/>
    <dgm:cxn modelId="{8988F327-7DB1-4FE8-89AC-5FB78C2D90BE}" srcId="{0D764A1C-4644-4A71-B3A7-F37FCA0B6973}" destId="{ECB11C4A-A3F0-45F2-818A-FA1D09B17672}" srcOrd="0" destOrd="0" parTransId="{490F49B5-E838-4B3E-BCE2-0052AF74BDDB}" sibTransId="{1C17F87F-2302-4B43-9CDE-B4A2DC5BC2E5}"/>
    <dgm:cxn modelId="{01762229-422F-469B-A690-9CAED38D219F}" srcId="{77551B66-9B24-49D5-B9D4-01E99BA24E61}" destId="{4FE53F97-0895-4E90-B3B9-67A4CF8F6242}" srcOrd="4" destOrd="0" parTransId="{7440F4F0-653A-40AF-923E-23E28390BAD8}" sibTransId="{D8760BFF-23CB-490F-9C67-A316B872BC33}"/>
    <dgm:cxn modelId="{1BD32B2B-623A-4CCA-8366-B2495E80F5C3}" srcId="{4FE53F97-0895-4E90-B3B9-67A4CF8F6242}" destId="{A5E0234D-498F-4F1A-A623-DD6F62BDF1AA}" srcOrd="1" destOrd="0" parTransId="{7DEB9794-2634-4940-91A1-E42482490391}" sibTransId="{453A9ADE-6671-4A66-BA90-F3F2DC6F1E0D}"/>
    <dgm:cxn modelId="{76FD9C2C-4825-4A6A-AAF3-5097414FA417}" type="presOf" srcId="{FBCD7359-B6BF-424E-B36A-32EF3EC9D656}" destId="{9B8A06C3-8C08-4515-A86F-C37FCAC7DF83}" srcOrd="0" destOrd="0" presId="urn:microsoft.com/office/officeart/2008/layout/TitlePictureLineup"/>
    <dgm:cxn modelId="{96F09335-951E-439C-829B-973A936E6532}" srcId="{FBCD7359-B6BF-424E-B36A-32EF3EC9D656}" destId="{09E06886-6975-41D9-9B91-9BAFF005EAD5}" srcOrd="1" destOrd="0" parTransId="{6F8A1322-FF0A-4853-9E15-5CFCB20B3A9F}" sibTransId="{829008E0-14A4-4ED3-A991-6A09D998DD40}"/>
    <dgm:cxn modelId="{EC0A9435-3761-456E-BEAE-91BEA9BE1C5D}" srcId="{4FE53F97-0895-4E90-B3B9-67A4CF8F6242}" destId="{83AAB219-C550-43AE-88B0-B5176EA8FBAF}" srcOrd="2" destOrd="0" parTransId="{EF32CE8D-F6B7-4993-B940-33B90651F94C}" sibTransId="{450405AC-C083-4A2C-BDF9-F05268A805D1}"/>
    <dgm:cxn modelId="{57E1AD39-123C-473B-94A4-2AC957C19705}" type="presOf" srcId="{C3B26602-9043-4B93-B395-8B0F4C06E07E}" destId="{060C9688-CD5F-4BEA-B262-05D1824EC6ED}" srcOrd="0" destOrd="0" presId="urn:microsoft.com/office/officeart/2008/layout/TitlePictureLineup"/>
    <dgm:cxn modelId="{D9DE353A-F60C-454E-8261-FA84DAA8C4B6}" type="presOf" srcId="{4D245A71-6D6D-4C34-AD19-BB6A4A88EE93}" destId="{7C27EE9F-CEE1-4C0E-A94F-7503FD4992A9}" srcOrd="0" destOrd="1" presId="urn:microsoft.com/office/officeart/2008/layout/TitlePictureLineup"/>
    <dgm:cxn modelId="{06ACD140-E0C2-4572-8033-79BE5D094EE7}" type="presOf" srcId="{39256DBA-959A-4ACF-8955-71B3862E22C5}" destId="{2C4E96E5-1B74-4890-9C68-E74CE2F4F6A4}" srcOrd="0" destOrd="0" presId="urn:microsoft.com/office/officeart/2008/layout/TitlePictureLineup"/>
    <dgm:cxn modelId="{2268CD5F-F0FD-4087-AE5B-FC71F652EF31}" type="presOf" srcId="{2B624DD1-D87F-413A-B62F-7D29E306E929}" destId="{423E7071-C1B0-49ED-82E2-E875E1910152}" srcOrd="0" destOrd="0" presId="urn:microsoft.com/office/officeart/2008/layout/TitlePictureLineup"/>
    <dgm:cxn modelId="{47345B60-6FF6-4CC0-9361-708814AFBDA9}" srcId="{77551B66-9B24-49D5-B9D4-01E99BA24E61}" destId="{FBCD7359-B6BF-424E-B36A-32EF3EC9D656}" srcOrd="1" destOrd="0" parTransId="{50F94BCE-2FCB-4052-98E0-093A24D515BF}" sibTransId="{B1D19ADF-3BAB-4ED9-A920-DDF47FE37A99}"/>
    <dgm:cxn modelId="{8D59F547-B15C-4ABC-BE7E-D203F137203F}" type="presOf" srcId="{45E1A913-A57E-4128-A31E-D4C9C4C6DB98}" destId="{4149DE84-26D3-4221-AFA2-3BB0C8DFDE48}" srcOrd="0" destOrd="1" presId="urn:microsoft.com/office/officeart/2008/layout/TitlePictureLineup"/>
    <dgm:cxn modelId="{5FBA8C69-E859-401A-BFE8-10617DF0B474}" type="presOf" srcId="{77551B66-9B24-49D5-B9D4-01E99BA24E61}" destId="{8D711024-F02A-4D8F-AD57-D6E5E73D8314}" srcOrd="0" destOrd="0" presId="urn:microsoft.com/office/officeart/2008/layout/TitlePictureLineup"/>
    <dgm:cxn modelId="{19F6314B-134B-44A9-975E-A9C8E5F7C937}" type="presOf" srcId="{E2C1E60A-AB8D-4103-A394-5E5476372E44}" destId="{AFE84C3E-CD9E-457E-85DD-BD5E8370CC92}" srcOrd="0" destOrd="0" presId="urn:microsoft.com/office/officeart/2008/layout/TitlePictureLineup"/>
    <dgm:cxn modelId="{98265F6D-503C-4801-BD49-4C645A1B3432}" type="presOf" srcId="{4FE53F97-0895-4E90-B3B9-67A4CF8F6242}" destId="{8FEEB489-2711-47FB-8B9D-B199B96D3348}" srcOrd="0" destOrd="0" presId="urn:microsoft.com/office/officeart/2008/layout/TitlePictureLineup"/>
    <dgm:cxn modelId="{7825756E-A0C4-4F42-813F-2BA9166E7392}" srcId="{0D764A1C-4644-4A71-B3A7-F37FCA0B6973}" destId="{45E1A913-A57E-4128-A31E-D4C9C4C6DB98}" srcOrd="1" destOrd="0" parTransId="{5795E6AB-796F-4E17-9345-53769C233CE6}" sibTransId="{9AAA5B40-DC82-4C43-B8CF-C2955935F21B}"/>
    <dgm:cxn modelId="{1E07E570-B989-4BD3-AC95-FAF5E9ECA0B2}" srcId="{FBCD7359-B6BF-424E-B36A-32EF3EC9D656}" destId="{39256DBA-959A-4ACF-8955-71B3862E22C5}" srcOrd="0" destOrd="0" parTransId="{C245C5B4-6D6B-418C-88B5-4352A7BEE955}" sibTransId="{1DA52366-94B5-4E17-B3E2-D05B600490A1}"/>
    <dgm:cxn modelId="{7D093171-B62E-4BA6-B1DE-1628D8EFE3FF}" srcId="{77551B66-9B24-49D5-B9D4-01E99BA24E61}" destId="{0D764A1C-4644-4A71-B3A7-F37FCA0B6973}" srcOrd="2" destOrd="0" parTransId="{42EF8F6C-2BB0-4AFA-9335-66F4FAF57AFB}" sibTransId="{FEA60CD5-46D9-4394-869A-BDA1319E4A0D}"/>
    <dgm:cxn modelId="{E9FDD052-8029-4941-9A32-150AFB636DC1}" srcId="{4FE53F97-0895-4E90-B3B9-67A4CF8F6242}" destId="{E2C1E60A-AB8D-4103-A394-5E5476372E44}" srcOrd="0" destOrd="0" parTransId="{9D50EA43-04BC-4B0F-994B-E6F12CD26081}" sibTransId="{A0A3F863-E121-42E8-A8A9-4A73D8F723A1}"/>
    <dgm:cxn modelId="{5A7C0887-93D9-4C33-8F3C-D7C1D1984A1D}" type="presOf" srcId="{F0A6C123-CFEF-4505-A853-6C3417AC01BC}" destId="{60182E3A-9D84-44E4-9B6F-51CAEC322861}" srcOrd="0" destOrd="0" presId="urn:microsoft.com/office/officeart/2008/layout/TitlePictureLineup"/>
    <dgm:cxn modelId="{68F16F8F-C86F-4242-8235-E8D555D13424}" type="presOf" srcId="{83AAB219-C550-43AE-88B0-B5176EA8FBAF}" destId="{AFE84C3E-CD9E-457E-85DD-BD5E8370CC92}" srcOrd="0" destOrd="2" presId="urn:microsoft.com/office/officeart/2008/layout/TitlePictureLineup"/>
    <dgm:cxn modelId="{81DE45A3-7EA3-4532-8D76-A385D3E4061A}" srcId="{7BC4812B-7470-4D5F-8B09-BE953D10ECD2}" destId="{6E60F9BB-C9A9-4600-9382-ACCCE4EBED29}" srcOrd="1" destOrd="0" parTransId="{180E4651-29F0-4C03-AF8F-490FC14A386C}" sibTransId="{7F70D995-966D-4509-8AC9-DB25DD458C30}"/>
    <dgm:cxn modelId="{F41E2EA9-F812-48BA-B5EE-9F4B47734759}" srcId="{77551B66-9B24-49D5-B9D4-01E99BA24E61}" destId="{7BC4812B-7470-4D5F-8B09-BE953D10ECD2}" srcOrd="3" destOrd="0" parTransId="{196D5EBF-C32D-4121-9FE3-30C87EF9B89E}" sibTransId="{837AA6D9-C5A8-4A68-B023-3D509038E338}"/>
    <dgm:cxn modelId="{C52BF5B0-7FDB-4917-AE42-B8701A8CFCBC}" type="presOf" srcId="{ECB11C4A-A3F0-45F2-818A-FA1D09B17672}" destId="{4149DE84-26D3-4221-AFA2-3BB0C8DFDE48}" srcOrd="0" destOrd="0" presId="urn:microsoft.com/office/officeart/2008/layout/TitlePictureLineup"/>
    <dgm:cxn modelId="{F9DE12C5-AE28-4176-AEB2-682953EA07B9}" type="presOf" srcId="{DB0A499B-5483-4289-B1C9-A9BE8E3B9D15}" destId="{58CF4660-999C-4DC0-BE6C-F90DEAC8A487}" srcOrd="0" destOrd="0" presId="urn:microsoft.com/office/officeart/2008/layout/TitlePictureLineup"/>
    <dgm:cxn modelId="{8CE6AED3-CEA0-4E42-985A-54CE2C01880D}" type="presOf" srcId="{09E06886-6975-41D9-9B91-9BAFF005EAD5}" destId="{2C4E96E5-1B74-4890-9C68-E74CE2F4F6A4}" srcOrd="0" destOrd="1" presId="urn:microsoft.com/office/officeart/2008/layout/TitlePictureLineup"/>
    <dgm:cxn modelId="{BA9600D4-D0D5-4596-B259-8093D8921D09}" srcId="{2B624DD1-D87F-413A-B62F-7D29E306E929}" destId="{C86CD59C-5E77-44D5-A401-F4B1B4A56BFF}" srcOrd="0" destOrd="0" parTransId="{2535B5DF-7942-4674-9C77-0D56BAFCE3A3}" sibTransId="{FCBCB8BA-E130-403D-850B-4357D0916E04}"/>
    <dgm:cxn modelId="{5F6FDCD7-C739-4940-828C-5956EFDE4BB2}" type="presOf" srcId="{99A172C7-885E-42BF-ACD3-97DDBF623AC9}" destId="{60182E3A-9D84-44E4-9B6F-51CAEC322861}" srcOrd="0" destOrd="1" presId="urn:microsoft.com/office/officeart/2008/layout/TitlePictureLineup"/>
    <dgm:cxn modelId="{1B724FDE-CB3F-4ABF-B871-05B252EF57EC}" srcId="{2B624DD1-D87F-413A-B62F-7D29E306E929}" destId="{4D245A71-6D6D-4C34-AD19-BB6A4A88EE93}" srcOrd="1" destOrd="0" parTransId="{E159EB54-8245-4F02-919B-5F1EA3FBC026}" sibTransId="{BAB685E3-24D9-4237-8D0F-DB81E39606D3}"/>
    <dgm:cxn modelId="{5304DBE5-B1A0-4E23-9D67-BBCB64150BBE}" type="presOf" srcId="{6E60F9BB-C9A9-4600-9382-ACCCE4EBED29}" destId="{58CF4660-999C-4DC0-BE6C-F90DEAC8A487}" srcOrd="0" destOrd="1" presId="urn:microsoft.com/office/officeart/2008/layout/TitlePictureLineup"/>
    <dgm:cxn modelId="{8E4902EE-046A-4EAA-8EC8-5E3FB6218C6F}" srcId="{C3B26602-9043-4B93-B395-8B0F4C06E07E}" destId="{99A172C7-885E-42BF-ACD3-97DDBF623AC9}" srcOrd="1" destOrd="0" parTransId="{49248D6C-C2EA-419D-B9C4-061520D18072}" sibTransId="{C71DB69C-59C5-43D5-9824-E1DDE72AC7B5}"/>
    <dgm:cxn modelId="{B348F0FC-D6EC-4BE8-A8C7-1DDC454F66A1}" srcId="{C3B26602-9043-4B93-B395-8B0F4C06E07E}" destId="{F0A6C123-CFEF-4505-A853-6C3417AC01BC}" srcOrd="0" destOrd="0" parTransId="{3F1E16EA-0BEB-4723-860A-BE7EBF92A831}" sibTransId="{BDE7196E-F615-4400-9BE4-C0A5F6508068}"/>
    <dgm:cxn modelId="{9189EA2E-09C5-4125-BE39-EF94FFC06753}" type="presParOf" srcId="{8D711024-F02A-4D8F-AD57-D6E5E73D8314}" destId="{EDC311B2-2C32-45CE-9F3B-CA4134CBFA5A}" srcOrd="0" destOrd="0" presId="urn:microsoft.com/office/officeart/2008/layout/TitlePictureLineup"/>
    <dgm:cxn modelId="{4AC81C4D-6772-4668-9E35-D1C67C6D6AD5}" type="presParOf" srcId="{EDC311B2-2C32-45CE-9F3B-CA4134CBFA5A}" destId="{B1B53B86-2A0C-49A6-BBFE-1B08F64ABE9A}" srcOrd="0" destOrd="0" presId="urn:microsoft.com/office/officeart/2008/layout/TitlePictureLineup"/>
    <dgm:cxn modelId="{AF1F45CD-688E-456F-814F-4958D1716445}" type="presParOf" srcId="{EDC311B2-2C32-45CE-9F3B-CA4134CBFA5A}" destId="{C21D84F5-A9E0-4D5D-9929-F717E086F213}" srcOrd="1" destOrd="0" presId="urn:microsoft.com/office/officeart/2008/layout/TitlePictureLineup"/>
    <dgm:cxn modelId="{FB7277B8-3E79-41BE-B54E-D890754BB689}" type="presParOf" srcId="{EDC311B2-2C32-45CE-9F3B-CA4134CBFA5A}" destId="{7C27EE9F-CEE1-4C0E-A94F-7503FD4992A9}" srcOrd="2" destOrd="0" presId="urn:microsoft.com/office/officeart/2008/layout/TitlePictureLineup"/>
    <dgm:cxn modelId="{D66D922C-0A42-4267-A91C-9137697F9269}" type="presParOf" srcId="{EDC311B2-2C32-45CE-9F3B-CA4134CBFA5A}" destId="{423E7071-C1B0-49ED-82E2-E875E1910152}" srcOrd="3" destOrd="0" presId="urn:microsoft.com/office/officeart/2008/layout/TitlePictureLineup"/>
    <dgm:cxn modelId="{AE635454-6213-44D3-B7D6-C1146C4E559C}" type="presParOf" srcId="{8D711024-F02A-4D8F-AD57-D6E5E73D8314}" destId="{0E689CF7-E36F-4B14-BEF0-79A770E025B5}" srcOrd="1" destOrd="0" presId="urn:microsoft.com/office/officeart/2008/layout/TitlePictureLineup"/>
    <dgm:cxn modelId="{104B0165-2E95-4883-A95F-66167BF0DCBB}" type="presParOf" srcId="{8D711024-F02A-4D8F-AD57-D6E5E73D8314}" destId="{76940724-1F38-47B1-BF7F-32316D51C611}" srcOrd="2" destOrd="0" presId="urn:microsoft.com/office/officeart/2008/layout/TitlePictureLineup"/>
    <dgm:cxn modelId="{23CA7F97-0B97-4D9D-B19B-F069CDE55165}" type="presParOf" srcId="{76940724-1F38-47B1-BF7F-32316D51C611}" destId="{F67A2D64-CE9C-430C-B51E-0DB8335E85D1}" srcOrd="0" destOrd="0" presId="urn:microsoft.com/office/officeart/2008/layout/TitlePictureLineup"/>
    <dgm:cxn modelId="{136A454C-DAE7-4232-AC93-517D032AB338}" type="presParOf" srcId="{76940724-1F38-47B1-BF7F-32316D51C611}" destId="{CE713D90-BCF6-4DF3-B93F-BB47391697A7}" srcOrd="1" destOrd="0" presId="urn:microsoft.com/office/officeart/2008/layout/TitlePictureLineup"/>
    <dgm:cxn modelId="{36C6A227-EA22-4731-A0BA-F6AF8676AD0A}" type="presParOf" srcId="{76940724-1F38-47B1-BF7F-32316D51C611}" destId="{2C4E96E5-1B74-4890-9C68-E74CE2F4F6A4}" srcOrd="2" destOrd="0" presId="urn:microsoft.com/office/officeart/2008/layout/TitlePictureLineup"/>
    <dgm:cxn modelId="{CEB79792-CB46-43AE-8AA2-7C6892066F8E}" type="presParOf" srcId="{76940724-1F38-47B1-BF7F-32316D51C611}" destId="{9B8A06C3-8C08-4515-A86F-C37FCAC7DF83}" srcOrd="3" destOrd="0" presId="urn:microsoft.com/office/officeart/2008/layout/TitlePictureLineup"/>
    <dgm:cxn modelId="{618DD433-17E7-4A1A-ACB6-D23622F7BD04}" type="presParOf" srcId="{8D711024-F02A-4D8F-AD57-D6E5E73D8314}" destId="{C1E31AF8-B7B8-451E-9BB7-4F361E2A7E08}" srcOrd="3" destOrd="0" presId="urn:microsoft.com/office/officeart/2008/layout/TitlePictureLineup"/>
    <dgm:cxn modelId="{4DF32DA7-FFC3-41C2-AAC8-C4738DAF8FD8}" type="presParOf" srcId="{8D711024-F02A-4D8F-AD57-D6E5E73D8314}" destId="{B3DFE545-B2A1-4A7A-8CEB-B5EEF52DCEB2}" srcOrd="4" destOrd="0" presId="urn:microsoft.com/office/officeart/2008/layout/TitlePictureLineup"/>
    <dgm:cxn modelId="{EDF0A2CE-DAA1-4991-8EE5-912294DB7DC4}" type="presParOf" srcId="{B3DFE545-B2A1-4A7A-8CEB-B5EEF52DCEB2}" destId="{F7B38258-4B54-461E-82BF-23F86C644824}" srcOrd="0" destOrd="0" presId="urn:microsoft.com/office/officeart/2008/layout/TitlePictureLineup"/>
    <dgm:cxn modelId="{3BFEBF6D-83DC-48EB-B5F4-6512D21C214D}" type="presParOf" srcId="{B3DFE545-B2A1-4A7A-8CEB-B5EEF52DCEB2}" destId="{EB6796F4-8202-4842-A8A2-3D80055FCB56}" srcOrd="1" destOrd="0" presId="urn:microsoft.com/office/officeart/2008/layout/TitlePictureLineup"/>
    <dgm:cxn modelId="{87B22747-07C5-4576-AF00-AD3CD52794A4}" type="presParOf" srcId="{B3DFE545-B2A1-4A7A-8CEB-B5EEF52DCEB2}" destId="{4149DE84-26D3-4221-AFA2-3BB0C8DFDE48}" srcOrd="2" destOrd="0" presId="urn:microsoft.com/office/officeart/2008/layout/TitlePictureLineup"/>
    <dgm:cxn modelId="{B1CFD994-43F6-47E9-8EC4-47096F877E66}" type="presParOf" srcId="{B3DFE545-B2A1-4A7A-8CEB-B5EEF52DCEB2}" destId="{87D73AE2-BB34-456C-A05B-3F889DF4570B}" srcOrd="3" destOrd="0" presId="urn:microsoft.com/office/officeart/2008/layout/TitlePictureLineup"/>
    <dgm:cxn modelId="{F4D7A384-96B3-465D-9D9D-D47B66B420FC}" type="presParOf" srcId="{8D711024-F02A-4D8F-AD57-D6E5E73D8314}" destId="{D676B4D1-F116-4959-A7DB-29F0135ED802}" srcOrd="5" destOrd="0" presId="urn:microsoft.com/office/officeart/2008/layout/TitlePictureLineup"/>
    <dgm:cxn modelId="{3113A809-8E80-4F92-AE4E-26C9EEAA260C}" type="presParOf" srcId="{8D711024-F02A-4D8F-AD57-D6E5E73D8314}" destId="{8F3EB36E-10A1-49F2-9009-04724BD43634}" srcOrd="6" destOrd="0" presId="urn:microsoft.com/office/officeart/2008/layout/TitlePictureLineup"/>
    <dgm:cxn modelId="{36DB47B4-9E72-4CE4-BBEA-D42DF90E9759}" type="presParOf" srcId="{8F3EB36E-10A1-49F2-9009-04724BD43634}" destId="{3CE48A5E-0B2B-4516-B9FB-24859932FB3D}" srcOrd="0" destOrd="0" presId="urn:microsoft.com/office/officeart/2008/layout/TitlePictureLineup"/>
    <dgm:cxn modelId="{81B0865E-BE12-4A87-BF81-FDC3B1DBA6DF}" type="presParOf" srcId="{8F3EB36E-10A1-49F2-9009-04724BD43634}" destId="{745C833A-4403-4BE1-8CB2-26F04CC453DB}" srcOrd="1" destOrd="0" presId="urn:microsoft.com/office/officeart/2008/layout/TitlePictureLineup"/>
    <dgm:cxn modelId="{BCAD704B-CBD8-4E01-9315-76842EF0BC80}" type="presParOf" srcId="{8F3EB36E-10A1-49F2-9009-04724BD43634}" destId="{58CF4660-999C-4DC0-BE6C-F90DEAC8A487}" srcOrd="2" destOrd="0" presId="urn:microsoft.com/office/officeart/2008/layout/TitlePictureLineup"/>
    <dgm:cxn modelId="{61053C1D-5BCE-42ED-B180-CBBA34172CF6}" type="presParOf" srcId="{8F3EB36E-10A1-49F2-9009-04724BD43634}" destId="{141C1B3F-6FB3-407C-B448-7D9D381A99F9}" srcOrd="3" destOrd="0" presId="urn:microsoft.com/office/officeart/2008/layout/TitlePictureLineup"/>
    <dgm:cxn modelId="{DAF4E795-972C-4834-B19F-BD451CB82A67}" type="presParOf" srcId="{8D711024-F02A-4D8F-AD57-D6E5E73D8314}" destId="{7700AE5B-C3B4-499A-A4E7-12CB9EC7083B}" srcOrd="7" destOrd="0" presId="urn:microsoft.com/office/officeart/2008/layout/TitlePictureLineup"/>
    <dgm:cxn modelId="{E812AA0B-C50B-4307-918E-2A5A35D4390A}" type="presParOf" srcId="{8D711024-F02A-4D8F-AD57-D6E5E73D8314}" destId="{CCDC3231-4C25-43FC-8757-5D261D6467EA}" srcOrd="8" destOrd="0" presId="urn:microsoft.com/office/officeart/2008/layout/TitlePictureLineup"/>
    <dgm:cxn modelId="{88E9A12D-1E9B-4960-8061-2D74F7533912}" type="presParOf" srcId="{CCDC3231-4C25-43FC-8757-5D261D6467EA}" destId="{A0B98F22-BF1E-4467-9BA0-0F06C09BDCA4}" srcOrd="0" destOrd="0" presId="urn:microsoft.com/office/officeart/2008/layout/TitlePictureLineup"/>
    <dgm:cxn modelId="{2EEAC4B4-CDE4-49D7-9669-0808373E86F2}" type="presParOf" srcId="{CCDC3231-4C25-43FC-8757-5D261D6467EA}" destId="{0DE791A5-E620-4504-8FE2-59AB07DE2C2E}" srcOrd="1" destOrd="0" presId="urn:microsoft.com/office/officeart/2008/layout/TitlePictureLineup"/>
    <dgm:cxn modelId="{7C4287AC-C400-490D-9A3E-F5DAC2505589}" type="presParOf" srcId="{CCDC3231-4C25-43FC-8757-5D261D6467EA}" destId="{AFE84C3E-CD9E-457E-85DD-BD5E8370CC92}" srcOrd="2" destOrd="0" presId="urn:microsoft.com/office/officeart/2008/layout/TitlePictureLineup"/>
    <dgm:cxn modelId="{4F50E9D7-7B86-4514-835C-165AB4B721CD}" type="presParOf" srcId="{CCDC3231-4C25-43FC-8757-5D261D6467EA}" destId="{8FEEB489-2711-47FB-8B9D-B199B96D3348}" srcOrd="3" destOrd="0" presId="urn:microsoft.com/office/officeart/2008/layout/TitlePictureLineup"/>
    <dgm:cxn modelId="{6A46D62A-7838-4CE3-B462-96C3A3381673}" type="presParOf" srcId="{8D711024-F02A-4D8F-AD57-D6E5E73D8314}" destId="{9ACC7458-98AC-47D9-A2FE-19E47D2DDC64}" srcOrd="9" destOrd="0" presId="urn:microsoft.com/office/officeart/2008/layout/TitlePictureLineup"/>
    <dgm:cxn modelId="{17417067-5E03-415F-AB8C-8D5D456D0FF0}" type="presParOf" srcId="{8D711024-F02A-4D8F-AD57-D6E5E73D8314}" destId="{F0ACFC06-8996-48E5-B9DA-A3B133CB01F8}" srcOrd="10" destOrd="0" presId="urn:microsoft.com/office/officeart/2008/layout/TitlePictureLineup"/>
    <dgm:cxn modelId="{C20A89A4-1343-4FA5-9A2C-C9F0B5D493CC}" type="presParOf" srcId="{F0ACFC06-8996-48E5-B9DA-A3B133CB01F8}" destId="{24EF9F62-FC63-4847-873E-49B37031BE5A}" srcOrd="0" destOrd="0" presId="urn:microsoft.com/office/officeart/2008/layout/TitlePictureLineup"/>
    <dgm:cxn modelId="{4C422532-1D73-46EF-AEB4-D8AE778A233F}" type="presParOf" srcId="{F0ACFC06-8996-48E5-B9DA-A3B133CB01F8}" destId="{7A784473-6029-4493-9DE4-E07E5939DAF2}" srcOrd="1" destOrd="0" presId="urn:microsoft.com/office/officeart/2008/layout/TitlePictureLineup"/>
    <dgm:cxn modelId="{E88F7061-BBFD-44E6-BD64-45FD9A8D390B}" type="presParOf" srcId="{F0ACFC06-8996-48E5-B9DA-A3B133CB01F8}" destId="{60182E3A-9D84-44E4-9B6F-51CAEC322861}" srcOrd="2" destOrd="0" presId="urn:microsoft.com/office/officeart/2008/layout/TitlePictureLineup"/>
    <dgm:cxn modelId="{5CCBF50A-3FC0-4E79-8EA3-C227579F096A}" type="presParOf" srcId="{F0ACFC06-8996-48E5-B9DA-A3B133CB01F8}" destId="{060C9688-CD5F-4BEA-B262-05D1824EC6E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D8396-FEE4-4DBC-AAC6-68A054F1E45C}">
      <dsp:nvSpPr>
        <dsp:cNvPr id="0" name=""/>
        <dsp:cNvSpPr/>
      </dsp:nvSpPr>
      <dsp:spPr>
        <a:xfrm>
          <a:off x="0" y="0"/>
          <a:ext cx="10092024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Цель</a:t>
          </a:r>
        </a:p>
      </dsp:txBody>
      <dsp:txXfrm>
        <a:off x="38638" y="38638"/>
        <a:ext cx="10014748" cy="714229"/>
      </dsp:txXfrm>
    </dsp:sp>
    <dsp:sp modelId="{92091181-488E-4B56-B7B2-DC5966B32CB4}">
      <dsp:nvSpPr>
        <dsp:cNvPr id="0" name=""/>
        <dsp:cNvSpPr/>
      </dsp:nvSpPr>
      <dsp:spPr>
        <a:xfrm>
          <a:off x="0" y="826935"/>
          <a:ext cx="10092024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42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Повысить эффективность проведения работ, тем самым улучшить качество обучения </a:t>
          </a:r>
        </a:p>
      </dsp:txBody>
      <dsp:txXfrm>
        <a:off x="0" y="826935"/>
        <a:ext cx="10092024" cy="819720"/>
      </dsp:txXfrm>
    </dsp:sp>
    <dsp:sp modelId="{AE4660E0-150D-4BFF-B17C-D421DF7267C8}">
      <dsp:nvSpPr>
        <dsp:cNvPr id="0" name=""/>
        <dsp:cNvSpPr/>
      </dsp:nvSpPr>
      <dsp:spPr>
        <a:xfrm>
          <a:off x="0" y="1646656"/>
          <a:ext cx="10092024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Задачи</a:t>
          </a:r>
        </a:p>
      </dsp:txBody>
      <dsp:txXfrm>
        <a:off x="38638" y="1685294"/>
        <a:ext cx="10014748" cy="714229"/>
      </dsp:txXfrm>
    </dsp:sp>
    <dsp:sp modelId="{32BF2C17-1DDA-4859-B4C2-73B957549169}">
      <dsp:nvSpPr>
        <dsp:cNvPr id="0" name=""/>
        <dsp:cNvSpPr/>
      </dsp:nvSpPr>
      <dsp:spPr>
        <a:xfrm>
          <a:off x="0" y="2438161"/>
          <a:ext cx="10092024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42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Подготовка выпускников к будущей профессиональной деятельности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Возможность самостоятельного оперативного овладения знаниями, умениями и навыками </a:t>
          </a:r>
        </a:p>
      </dsp:txBody>
      <dsp:txXfrm>
        <a:off x="0" y="2438161"/>
        <a:ext cx="10092024" cy="1639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77A43-B36C-49A8-A1E6-2EAA250825A2}">
      <dsp:nvSpPr>
        <dsp:cNvPr id="0" name=""/>
        <dsp:cNvSpPr/>
      </dsp:nvSpPr>
      <dsp:spPr>
        <a:xfrm>
          <a:off x="1301101" y="433943"/>
          <a:ext cx="1904888" cy="1614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A74E05-7AB7-4B75-9135-8129CB9903CA}">
      <dsp:nvSpPr>
        <dsp:cNvPr id="0" name=""/>
        <dsp:cNvSpPr/>
      </dsp:nvSpPr>
      <dsp:spPr>
        <a:xfrm>
          <a:off x="2952328" y="659803"/>
          <a:ext cx="903270" cy="940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100 бизнес-единиц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12 000 рабочих мест</a:t>
          </a:r>
        </a:p>
      </dsp:txBody>
      <dsp:txXfrm>
        <a:off x="2978784" y="686259"/>
        <a:ext cx="850358" cy="887214"/>
      </dsp:txXfrm>
    </dsp:sp>
    <dsp:sp modelId="{DDE557CA-2E9F-4D92-B6D9-A73C9197928B}">
      <dsp:nvSpPr>
        <dsp:cNvPr id="0" name=""/>
        <dsp:cNvSpPr/>
      </dsp:nvSpPr>
      <dsp:spPr>
        <a:xfrm>
          <a:off x="1301101" y="126188"/>
          <a:ext cx="1904888" cy="277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i="0" kern="1200" dirty="0"/>
            <a:t>ПАО «Газпром нефть»</a:t>
          </a:r>
          <a:endParaRPr lang="ru-RU" sz="700" kern="1200" dirty="0"/>
        </a:p>
      </dsp:txBody>
      <dsp:txXfrm>
        <a:off x="1301101" y="126188"/>
        <a:ext cx="1904888" cy="277924"/>
      </dsp:txXfrm>
    </dsp:sp>
    <dsp:sp modelId="{78014AA3-1CF5-40BA-BF2E-3CBADF64D60A}">
      <dsp:nvSpPr>
        <dsp:cNvPr id="0" name=""/>
        <dsp:cNvSpPr/>
      </dsp:nvSpPr>
      <dsp:spPr>
        <a:xfrm>
          <a:off x="4362125" y="433943"/>
          <a:ext cx="1904888" cy="1614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864EED-EEAD-4F9F-BA90-8B0F794C9AE1}">
      <dsp:nvSpPr>
        <dsp:cNvPr id="0" name=""/>
        <dsp:cNvSpPr/>
      </dsp:nvSpPr>
      <dsp:spPr>
        <a:xfrm>
          <a:off x="6013352" y="659803"/>
          <a:ext cx="903270" cy="940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7 дочерних обществ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100 рабочих мест</a:t>
          </a:r>
        </a:p>
      </dsp:txBody>
      <dsp:txXfrm>
        <a:off x="6039808" y="686259"/>
        <a:ext cx="850358" cy="887214"/>
      </dsp:txXfrm>
    </dsp:sp>
    <dsp:sp modelId="{94F6A6DD-5C55-4C29-A1CD-AC553D913FD2}">
      <dsp:nvSpPr>
        <dsp:cNvPr id="0" name=""/>
        <dsp:cNvSpPr/>
      </dsp:nvSpPr>
      <dsp:spPr>
        <a:xfrm>
          <a:off x="4362125" y="126188"/>
          <a:ext cx="1904888" cy="277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i="0" kern="1200" dirty="0"/>
            <a:t>ПАО «Северсталь»</a:t>
          </a:r>
          <a:endParaRPr lang="ru-RU" sz="700" kern="1200" dirty="0"/>
        </a:p>
      </dsp:txBody>
      <dsp:txXfrm>
        <a:off x="4362125" y="126188"/>
        <a:ext cx="1904888" cy="277924"/>
      </dsp:txXfrm>
    </dsp:sp>
    <dsp:sp modelId="{FD30206D-ADB4-42D8-BF46-63EF22A38D3A}">
      <dsp:nvSpPr>
        <dsp:cNvPr id="0" name=""/>
        <dsp:cNvSpPr/>
      </dsp:nvSpPr>
      <dsp:spPr>
        <a:xfrm>
          <a:off x="7423150" y="433943"/>
          <a:ext cx="1904888" cy="1614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D99BEB-F3C9-444C-B407-3CAFF5D8301F}">
      <dsp:nvSpPr>
        <dsp:cNvPr id="0" name=""/>
        <dsp:cNvSpPr/>
      </dsp:nvSpPr>
      <dsp:spPr>
        <a:xfrm>
          <a:off x="8965989" y="656358"/>
          <a:ext cx="1120046" cy="947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4 субхолдинга,  21 завод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1980 рабочих мест</a:t>
          </a:r>
        </a:p>
      </dsp:txBody>
      <dsp:txXfrm>
        <a:off x="8993726" y="684095"/>
        <a:ext cx="1064572" cy="891543"/>
      </dsp:txXfrm>
    </dsp:sp>
    <dsp:sp modelId="{5602C938-BBCA-4AF4-8C10-9C283C184892}">
      <dsp:nvSpPr>
        <dsp:cNvPr id="0" name=""/>
        <dsp:cNvSpPr/>
      </dsp:nvSpPr>
      <dsp:spPr>
        <a:xfrm>
          <a:off x="7423150" y="126188"/>
          <a:ext cx="1904888" cy="277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i="0" kern="1200" dirty="0"/>
            <a:t>Государственная корпорация «Ростех»</a:t>
          </a:r>
          <a:endParaRPr lang="ru-RU" sz="700" kern="1200" dirty="0"/>
        </a:p>
      </dsp:txBody>
      <dsp:txXfrm>
        <a:off x="7423150" y="126188"/>
        <a:ext cx="1904888" cy="277924"/>
      </dsp:txXfrm>
    </dsp:sp>
    <dsp:sp modelId="{23999CC0-73FE-43DF-8613-92973388207B}">
      <dsp:nvSpPr>
        <dsp:cNvPr id="0" name=""/>
        <dsp:cNvSpPr/>
      </dsp:nvSpPr>
      <dsp:spPr>
        <a:xfrm>
          <a:off x="2864133" y="2611148"/>
          <a:ext cx="1904888" cy="16140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3000" r="-3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9C60675-045C-4E4D-AF53-CE979499A874}">
      <dsp:nvSpPr>
        <dsp:cNvPr id="0" name=""/>
        <dsp:cNvSpPr/>
      </dsp:nvSpPr>
      <dsp:spPr>
        <a:xfrm>
          <a:off x="4461810" y="2837008"/>
          <a:ext cx="1010370" cy="940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внедрение в Республика Саха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450 рабочих мест</a:t>
          </a:r>
        </a:p>
      </dsp:txBody>
      <dsp:txXfrm>
        <a:off x="4489345" y="2864543"/>
        <a:ext cx="955300" cy="885056"/>
      </dsp:txXfrm>
    </dsp:sp>
    <dsp:sp modelId="{E780A0CC-8998-4FEA-BBB0-ABE79447D0AD}">
      <dsp:nvSpPr>
        <dsp:cNvPr id="0" name=""/>
        <dsp:cNvSpPr/>
      </dsp:nvSpPr>
      <dsp:spPr>
        <a:xfrm>
          <a:off x="2864133" y="2303393"/>
          <a:ext cx="1904888" cy="277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i="0" kern="1200" dirty="0"/>
            <a:t>АК «АЛРОСА» (ПАО)</a:t>
          </a:r>
          <a:endParaRPr lang="ru-RU" sz="700" kern="1200" dirty="0"/>
        </a:p>
      </dsp:txBody>
      <dsp:txXfrm>
        <a:off x="2864133" y="2303393"/>
        <a:ext cx="1904888" cy="277924"/>
      </dsp:txXfrm>
    </dsp:sp>
    <dsp:sp modelId="{4C6DB995-C41F-47DF-A5D1-42F7F09298A0}">
      <dsp:nvSpPr>
        <dsp:cNvPr id="0" name=""/>
        <dsp:cNvSpPr/>
      </dsp:nvSpPr>
      <dsp:spPr>
        <a:xfrm>
          <a:off x="5978708" y="2611148"/>
          <a:ext cx="1904888" cy="1614000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31000" r="-3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73E0E0-ABBF-4C24-B5A4-2F9CC7B12AC6}">
      <dsp:nvSpPr>
        <dsp:cNvPr id="0" name=""/>
        <dsp:cNvSpPr/>
      </dsp:nvSpPr>
      <dsp:spPr>
        <a:xfrm>
          <a:off x="7640138" y="2842532"/>
          <a:ext cx="882865" cy="929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21 дочернее общество, 5 000 рабочих мест</a:t>
          </a:r>
        </a:p>
      </dsp:txBody>
      <dsp:txXfrm>
        <a:off x="7665996" y="2868390"/>
        <a:ext cx="831149" cy="877363"/>
      </dsp:txXfrm>
    </dsp:sp>
    <dsp:sp modelId="{CFDB1BF7-11C4-4FE6-8A6A-BBD5DD6FFB18}">
      <dsp:nvSpPr>
        <dsp:cNvPr id="0" name=""/>
        <dsp:cNvSpPr/>
      </dsp:nvSpPr>
      <dsp:spPr>
        <a:xfrm>
          <a:off x="5978708" y="2303393"/>
          <a:ext cx="1904888" cy="277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700" b="0" i="0" u="none" strike="noStrike" kern="1200" cap="none" spc="0" normalizeH="0" baseline="0" noProof="0">
              <a:ln/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rPr>
            <a:t>ПАО «Газпром» </a:t>
          </a:r>
          <a:endParaRPr lang="ru-RU" sz="700" kern="1200" dirty="0"/>
        </a:p>
      </dsp:txBody>
      <dsp:txXfrm>
        <a:off x="5978708" y="2303393"/>
        <a:ext cx="1904888" cy="27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D7ECF-F07F-4BD5-87FB-83CB683AEB95}">
      <dsp:nvSpPr>
        <dsp:cNvPr id="0" name=""/>
        <dsp:cNvSpPr/>
      </dsp:nvSpPr>
      <dsp:spPr>
        <a:xfrm>
          <a:off x="1245114" y="280326"/>
          <a:ext cx="3622674" cy="362267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ПБЭ/1С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</a:rPr>
            <a:t>Технологии, методология</a:t>
          </a:r>
        </a:p>
      </dsp:txBody>
      <dsp:txXfrm>
        <a:off x="3154350" y="1047988"/>
        <a:ext cx="1293812" cy="1078177"/>
      </dsp:txXfrm>
    </dsp:sp>
    <dsp:sp modelId="{1D85261D-AE55-4D94-8F89-1ACF30432753}">
      <dsp:nvSpPr>
        <dsp:cNvPr id="0" name=""/>
        <dsp:cNvSpPr/>
      </dsp:nvSpPr>
      <dsp:spPr>
        <a:xfrm>
          <a:off x="1170504" y="409707"/>
          <a:ext cx="3622674" cy="362267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Организации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</a:rPr>
            <a:t>Автоматизированные рабочие места</a:t>
          </a:r>
        </a:p>
      </dsp:txBody>
      <dsp:txXfrm>
        <a:off x="2033046" y="2760133"/>
        <a:ext cx="1940718" cy="948795"/>
      </dsp:txXfrm>
    </dsp:sp>
    <dsp:sp modelId="{4C3EA8DC-AC20-40AE-9FBA-7F786BFC3CD4}">
      <dsp:nvSpPr>
        <dsp:cNvPr id="0" name=""/>
        <dsp:cNvSpPr/>
      </dsp:nvSpPr>
      <dsp:spPr>
        <a:xfrm>
          <a:off x="1095894" y="280326"/>
          <a:ext cx="3622674" cy="362267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ВУЗ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</a:rPr>
            <a:t>Выпускники, молодые специалисты</a:t>
          </a:r>
        </a:p>
      </dsp:txBody>
      <dsp:txXfrm>
        <a:off x="1515521" y="1047988"/>
        <a:ext cx="1293812" cy="1078177"/>
      </dsp:txXfrm>
    </dsp:sp>
    <dsp:sp modelId="{8C8EB4EA-B80B-4F2A-BFA7-12F022B3B6DD}">
      <dsp:nvSpPr>
        <dsp:cNvPr id="0" name=""/>
        <dsp:cNvSpPr/>
      </dsp:nvSpPr>
      <dsp:spPr>
        <a:xfrm>
          <a:off x="1021152" y="56065"/>
          <a:ext cx="4071196" cy="407119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043B8-CBCA-4527-99A7-4CD00D421714}">
      <dsp:nvSpPr>
        <dsp:cNvPr id="0" name=""/>
        <dsp:cNvSpPr/>
      </dsp:nvSpPr>
      <dsp:spPr>
        <a:xfrm>
          <a:off x="946243" y="185217"/>
          <a:ext cx="4071196" cy="407119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9464AE-CCF4-47AB-B5E3-071A9D8C702B}">
      <dsp:nvSpPr>
        <dsp:cNvPr id="0" name=""/>
        <dsp:cNvSpPr/>
      </dsp:nvSpPr>
      <dsp:spPr>
        <a:xfrm>
          <a:off x="871334" y="56065"/>
          <a:ext cx="4071196" cy="407119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7AC53-9321-43D8-AB75-062CDB201137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Первый этап</a:t>
          </a:r>
        </a:p>
      </dsp:txBody>
      <dsp:txXfrm rot="-5400000">
        <a:off x="0" y="554579"/>
        <a:ext cx="1105044" cy="473590"/>
      </dsp:txXfrm>
    </dsp:sp>
    <dsp:sp modelId="{E6BB2C8B-E31A-4AF0-9F25-D5732D55BB6C}">
      <dsp:nvSpPr>
        <dsp:cNvPr id="0" name=""/>
        <dsp:cNvSpPr/>
      </dsp:nvSpPr>
      <dsp:spPr>
        <a:xfrm rot="5400000">
          <a:off x="4806463" y="-3699361"/>
          <a:ext cx="1026112" cy="8428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Предварительный анализ (проведение переговоров)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Подготовительный этап (заключение соглашения)</a:t>
          </a:r>
        </a:p>
      </dsp:txBody>
      <dsp:txXfrm rot="-5400000">
        <a:off x="1105044" y="52149"/>
        <a:ext cx="8378860" cy="925930"/>
      </dsp:txXfrm>
    </dsp:sp>
    <dsp:sp modelId="{3812D260-89B8-4CBA-844F-9B2A3B066968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Второй этап</a:t>
          </a:r>
        </a:p>
      </dsp:txBody>
      <dsp:txXfrm rot="-5400000">
        <a:off x="0" y="1938873"/>
        <a:ext cx="1105044" cy="473590"/>
      </dsp:txXfrm>
    </dsp:sp>
    <dsp:sp modelId="{7916382D-E7EA-4A99-927F-D31A875DDCA6}">
      <dsp:nvSpPr>
        <dsp:cNvPr id="0" name=""/>
        <dsp:cNvSpPr/>
      </dsp:nvSpPr>
      <dsp:spPr>
        <a:xfrm rot="5400000">
          <a:off x="4806463" y="-2315067"/>
          <a:ext cx="1026112" cy="8428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Установка академической версии продукта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Включение академической версии продукта в прикладные дисциплины </a:t>
          </a:r>
        </a:p>
      </dsp:txBody>
      <dsp:txXfrm rot="-5400000">
        <a:off x="1105044" y="1436443"/>
        <a:ext cx="8378860" cy="925930"/>
      </dsp:txXfrm>
    </dsp:sp>
    <dsp:sp modelId="{FB63785A-D359-423B-B219-F179974D1FF3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Третий этап</a:t>
          </a:r>
        </a:p>
      </dsp:txBody>
      <dsp:txXfrm rot="-5400000">
        <a:off x="0" y="3323167"/>
        <a:ext cx="1105044" cy="473590"/>
      </dsp:txXfrm>
    </dsp:sp>
    <dsp:sp modelId="{A71AC6C0-95F2-4414-B0D1-4B6248DD05D0}">
      <dsp:nvSpPr>
        <dsp:cNvPr id="0" name=""/>
        <dsp:cNvSpPr/>
      </dsp:nvSpPr>
      <dsp:spPr>
        <a:xfrm rot="5400000">
          <a:off x="4806463" y="-930774"/>
          <a:ext cx="1026112" cy="8428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Организационный обмен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Курсы повышения квалификации и переподготовки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Имиджевые мероприятия</a:t>
          </a:r>
        </a:p>
      </dsp:txBody>
      <dsp:txXfrm rot="-5400000">
        <a:off x="1105044" y="2820736"/>
        <a:ext cx="8378860" cy="925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3B86-2A0C-49A6-BBFE-1B08F64ABE9A}">
      <dsp:nvSpPr>
        <dsp:cNvPr id="0" name=""/>
        <dsp:cNvSpPr/>
      </dsp:nvSpPr>
      <dsp:spPr>
        <a:xfrm>
          <a:off x="8126" y="1194169"/>
          <a:ext cx="0" cy="27086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D84F5-A9E0-4D5D-9929-F717E086F213}">
      <dsp:nvSpPr>
        <dsp:cNvPr id="0" name=""/>
        <dsp:cNvSpPr/>
      </dsp:nvSpPr>
      <dsp:spPr>
        <a:xfrm>
          <a:off x="106917" y="1526291"/>
          <a:ext cx="1424623" cy="121891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7EE9F-CEE1-4C0E-A94F-7503FD4992A9}">
      <dsp:nvSpPr>
        <dsp:cNvPr id="0" name=""/>
        <dsp:cNvSpPr/>
      </dsp:nvSpPr>
      <dsp:spPr>
        <a:xfrm>
          <a:off x="83368" y="2809553"/>
          <a:ext cx="1424623" cy="13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Специальная оценка условий труда 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Организация охраны труда в строительной отрасли 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83368" y="2809553"/>
        <a:ext cx="1424623" cy="1399492"/>
      </dsp:txXfrm>
    </dsp:sp>
    <dsp:sp modelId="{423E7071-C1B0-49ED-82E2-E875E1910152}">
      <dsp:nvSpPr>
        <dsp:cNvPr id="0" name=""/>
        <dsp:cNvSpPr/>
      </dsp:nvSpPr>
      <dsp:spPr>
        <a:xfrm>
          <a:off x="8126" y="766670"/>
          <a:ext cx="1504830" cy="5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Охрана труда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8126" y="766670"/>
        <a:ext cx="1504830" cy="554030"/>
      </dsp:txXfrm>
    </dsp:sp>
    <dsp:sp modelId="{F67A2D64-CE9C-430C-B51E-0DB8335E85D1}">
      <dsp:nvSpPr>
        <dsp:cNvPr id="0" name=""/>
        <dsp:cNvSpPr/>
      </dsp:nvSpPr>
      <dsp:spPr>
        <a:xfrm>
          <a:off x="1861662" y="1194169"/>
          <a:ext cx="0" cy="27086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13D90-BCF6-4DF3-B93F-BB47391697A7}">
      <dsp:nvSpPr>
        <dsp:cNvPr id="0" name=""/>
        <dsp:cNvSpPr/>
      </dsp:nvSpPr>
      <dsp:spPr>
        <a:xfrm>
          <a:off x="1948685" y="1526291"/>
          <a:ext cx="1424623" cy="121891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E96E5-1B74-4890-9C68-E74CE2F4F6A4}">
      <dsp:nvSpPr>
        <dsp:cNvPr id="0" name=""/>
        <dsp:cNvSpPr/>
      </dsp:nvSpPr>
      <dsp:spPr>
        <a:xfrm>
          <a:off x="1948685" y="2792311"/>
          <a:ext cx="1424623" cy="13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Безопасность объектов в чрезвычайных ситуациях 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Производственная санитария и гигиена труда в строительстве </a:t>
          </a:r>
        </a:p>
      </dsp:txBody>
      <dsp:txXfrm>
        <a:off x="1948685" y="2792311"/>
        <a:ext cx="1424623" cy="1399492"/>
      </dsp:txXfrm>
    </dsp:sp>
    <dsp:sp modelId="{9B8A06C3-8C08-4515-A86F-C37FCAC7DF83}">
      <dsp:nvSpPr>
        <dsp:cNvPr id="0" name=""/>
        <dsp:cNvSpPr/>
      </dsp:nvSpPr>
      <dsp:spPr>
        <a:xfrm>
          <a:off x="1861662" y="766670"/>
          <a:ext cx="1504830" cy="5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Промышленная безопасность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1861662" y="766670"/>
        <a:ext cx="1504830" cy="554030"/>
      </dsp:txXfrm>
    </dsp:sp>
    <dsp:sp modelId="{F7B38258-4B54-461E-82BF-23F86C644824}">
      <dsp:nvSpPr>
        <dsp:cNvPr id="0" name=""/>
        <dsp:cNvSpPr/>
      </dsp:nvSpPr>
      <dsp:spPr>
        <a:xfrm>
          <a:off x="3715197" y="1194169"/>
          <a:ext cx="0" cy="27086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796F4-8202-4842-A8A2-3D80055FCB56}">
      <dsp:nvSpPr>
        <dsp:cNvPr id="0" name=""/>
        <dsp:cNvSpPr/>
      </dsp:nvSpPr>
      <dsp:spPr>
        <a:xfrm>
          <a:off x="3802220" y="1504314"/>
          <a:ext cx="1424623" cy="121891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9DE84-26D3-4221-AFA2-3BB0C8DFDE48}">
      <dsp:nvSpPr>
        <dsp:cNvPr id="0" name=""/>
        <dsp:cNvSpPr/>
      </dsp:nvSpPr>
      <dsp:spPr>
        <a:xfrm>
          <a:off x="3841711" y="2782095"/>
          <a:ext cx="1424623" cy="13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Пожаровзрывозащита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Безопасность объектов в чрезвычайных ситуациях 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841711" y="2782095"/>
        <a:ext cx="1424623" cy="1399492"/>
      </dsp:txXfrm>
    </dsp:sp>
    <dsp:sp modelId="{87D73AE2-BB34-456C-A05B-3F889DF4570B}">
      <dsp:nvSpPr>
        <dsp:cNvPr id="0" name=""/>
        <dsp:cNvSpPr/>
      </dsp:nvSpPr>
      <dsp:spPr>
        <a:xfrm>
          <a:off x="3715197" y="766670"/>
          <a:ext cx="1504830" cy="5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Пожарная безопасность/ ГО и ЧС</a:t>
          </a:r>
        </a:p>
      </dsp:txBody>
      <dsp:txXfrm>
        <a:off x="3715197" y="766670"/>
        <a:ext cx="1504830" cy="554030"/>
      </dsp:txXfrm>
    </dsp:sp>
    <dsp:sp modelId="{3CE48A5E-0B2B-4516-B9FB-24859932FB3D}">
      <dsp:nvSpPr>
        <dsp:cNvPr id="0" name=""/>
        <dsp:cNvSpPr/>
      </dsp:nvSpPr>
      <dsp:spPr>
        <a:xfrm>
          <a:off x="5568732" y="1194169"/>
          <a:ext cx="0" cy="27086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C833A-4403-4BE1-8CB2-26F04CC453DB}">
      <dsp:nvSpPr>
        <dsp:cNvPr id="0" name=""/>
        <dsp:cNvSpPr/>
      </dsp:nvSpPr>
      <dsp:spPr>
        <a:xfrm>
          <a:off x="5643974" y="1504314"/>
          <a:ext cx="1424623" cy="1218913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F4660-999C-4DC0-BE6C-F90DEAC8A487}">
      <dsp:nvSpPr>
        <dsp:cNvPr id="0" name=""/>
        <dsp:cNvSpPr/>
      </dsp:nvSpPr>
      <dsp:spPr>
        <a:xfrm>
          <a:off x="5667523" y="2805648"/>
          <a:ext cx="1424623" cy="13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Идентификация опасностей</a:t>
          </a:r>
          <a:endParaRPr lang="ru-RU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Оценка и управление рисками 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5667523" y="2805648"/>
        <a:ext cx="1424623" cy="1399492"/>
      </dsp:txXfrm>
    </dsp:sp>
    <dsp:sp modelId="{141C1B3F-6FB3-407C-B448-7D9D381A99F9}">
      <dsp:nvSpPr>
        <dsp:cNvPr id="0" name=""/>
        <dsp:cNvSpPr/>
      </dsp:nvSpPr>
      <dsp:spPr>
        <a:xfrm>
          <a:off x="5568732" y="766670"/>
          <a:ext cx="1504830" cy="5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Управление рисками</a:t>
          </a:r>
        </a:p>
      </dsp:txBody>
      <dsp:txXfrm>
        <a:off x="5568732" y="766670"/>
        <a:ext cx="1504830" cy="554030"/>
      </dsp:txXfrm>
    </dsp:sp>
    <dsp:sp modelId="{A0B98F22-BF1E-4467-9BA0-0F06C09BDCA4}">
      <dsp:nvSpPr>
        <dsp:cNvPr id="0" name=""/>
        <dsp:cNvSpPr/>
      </dsp:nvSpPr>
      <dsp:spPr>
        <a:xfrm>
          <a:off x="7422268" y="1194169"/>
          <a:ext cx="0" cy="27086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791A5-E620-4504-8FE2-59AB07DE2C2E}">
      <dsp:nvSpPr>
        <dsp:cNvPr id="0" name=""/>
        <dsp:cNvSpPr/>
      </dsp:nvSpPr>
      <dsp:spPr>
        <a:xfrm>
          <a:off x="7556389" y="1526291"/>
          <a:ext cx="1424623" cy="1218913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84C3E-CD9E-457E-85DD-BD5E8370CC92}">
      <dsp:nvSpPr>
        <dsp:cNvPr id="0" name=""/>
        <dsp:cNvSpPr/>
      </dsp:nvSpPr>
      <dsp:spPr>
        <a:xfrm>
          <a:off x="7544621" y="2815851"/>
          <a:ext cx="1424623" cy="13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dirty="0"/>
            <a:t>Системы защиты среды обитания </a:t>
          </a:r>
          <a:endParaRPr lang="ru-RU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dirty="0"/>
            <a:t>Управление техносферной безопасностью</a:t>
          </a:r>
          <a:endParaRPr lang="ru-RU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b="0" kern="1200" dirty="0"/>
        </a:p>
      </dsp:txBody>
      <dsp:txXfrm>
        <a:off x="7544621" y="2815851"/>
        <a:ext cx="1424623" cy="1399492"/>
      </dsp:txXfrm>
    </dsp:sp>
    <dsp:sp modelId="{8FEEB489-2711-47FB-8B9D-B199B96D3348}">
      <dsp:nvSpPr>
        <dsp:cNvPr id="0" name=""/>
        <dsp:cNvSpPr/>
      </dsp:nvSpPr>
      <dsp:spPr>
        <a:xfrm>
          <a:off x="7422268" y="766670"/>
          <a:ext cx="1504830" cy="5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</a:rPr>
            <a:t>Производственный экологический контроль</a:t>
          </a:r>
        </a:p>
      </dsp:txBody>
      <dsp:txXfrm>
        <a:off x="7422268" y="766670"/>
        <a:ext cx="1504830" cy="554030"/>
      </dsp:txXfrm>
    </dsp:sp>
    <dsp:sp modelId="{24EF9F62-FC63-4847-873E-49B37031BE5A}">
      <dsp:nvSpPr>
        <dsp:cNvPr id="0" name=""/>
        <dsp:cNvSpPr/>
      </dsp:nvSpPr>
      <dsp:spPr>
        <a:xfrm>
          <a:off x="9275803" y="1194169"/>
          <a:ext cx="0" cy="27086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4473-6029-4493-9DE4-E07E5939DAF2}">
      <dsp:nvSpPr>
        <dsp:cNvPr id="0" name=""/>
        <dsp:cNvSpPr/>
      </dsp:nvSpPr>
      <dsp:spPr>
        <a:xfrm>
          <a:off x="9297721" y="1526291"/>
          <a:ext cx="1424623" cy="1218913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82E3A-9D84-44E4-9B6F-51CAEC322861}">
      <dsp:nvSpPr>
        <dsp:cNvPr id="0" name=""/>
        <dsp:cNvSpPr/>
      </dsp:nvSpPr>
      <dsp:spPr>
        <a:xfrm>
          <a:off x="9303056" y="2793781"/>
          <a:ext cx="1497834" cy="13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7200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100" b="0" i="0" kern="1200" dirty="0">
              <a:solidFill>
                <a:srgbClr val="262933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Экология</a:t>
          </a:r>
          <a:r>
            <a:rPr lang="ru-RU" sz="1100" kern="1200" dirty="0"/>
            <a:t> </a:t>
          </a:r>
          <a:r>
            <a:rPr lang="ru-RU" sz="1100" b="0" i="0" kern="1200" dirty="0">
              <a:solidFill>
                <a:srgbClr val="262933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добычных и перерабатывающих комплексов и рекультивация земель</a:t>
          </a:r>
          <a:endParaRPr lang="ru-RU" sz="11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ru-RU" sz="1000" b="0" kern="1200" dirty="0"/>
        </a:p>
      </dsp:txBody>
      <dsp:txXfrm>
        <a:off x="9303056" y="2793781"/>
        <a:ext cx="1497834" cy="1399492"/>
      </dsp:txXfrm>
    </dsp:sp>
    <dsp:sp modelId="{060C9688-CD5F-4BEA-B262-05D1824EC6ED}">
      <dsp:nvSpPr>
        <dsp:cNvPr id="0" name=""/>
        <dsp:cNvSpPr/>
      </dsp:nvSpPr>
      <dsp:spPr>
        <a:xfrm>
          <a:off x="9275803" y="766670"/>
          <a:ext cx="1504830" cy="5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Обращение с отходами</a:t>
          </a:r>
        </a:p>
      </dsp:txBody>
      <dsp:txXfrm>
        <a:off x="9275803" y="766670"/>
        <a:ext cx="1504830" cy="554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77BA-C366-4BC1-9F92-D03A75B2E996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E6064-0268-474D-8E09-EDC7BEF29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9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c-prombez.ru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8.1c.ru/overview/Term_000000033.htm#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Технологизация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 постепенно разворачивавшаяся последние десятилетия вылилась в «цифровую революцию» и стала ведущим трендом развития образования. Из межличностного коммуникативного процесса оно превратилось в технологический процесс, зависимый от использования стремительно развивающихся информационных технологий.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сектор образования выступает в качестве стартовой площадки для запуска трансформационных процессов в других областях и экономике в целом, можно выделить основную цель автоматизации учебной деятельности - </a:t>
            </a:r>
            <a:r>
              <a:rPr lang="ru-RU" dirty="0"/>
              <a:t> </a:t>
            </a:r>
          </a:p>
          <a:p>
            <a:r>
              <a:rPr lang="ru-RU" dirty="0"/>
              <a:t>Повышение эффективности проведения работ, и как следствие более высокое качество обучения 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r>
              <a:rPr lang="ru-RU" dirty="0"/>
              <a:t>Подготовка выпускников к будущей профессиональной деятельности, а также возможности самостоятельного оперативного овладения новыми знаниями, умениями и навыками в процессе этой деятельности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количество отдельных самостоятельных разделов, позволяет использовать ПО как инструмент для автоматизации ЛБ в различных специализированных дисциплинах: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охраны труда в строительной отрасли – может включать в себя работу по блокам Обучение и проверка знаний, проверки, СИЗ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СиОС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Производственная санитария и гигиена труда в строительстве – производственный контроль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Пожаровзрывозащита – пожарная безопасность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Идентификация опасностей, оценка и управление рисками – риски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техносферной безопасностью или системы защиты среды обитания - ПЭК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Экология добычного и перерабатывающего комплекса и рекультивация земель – обращение с отходами и рекультивация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Безопасность объектов в чрезвычайных ситуациях – ГО и ЧС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38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Автоматизация учебных задач поможет решить также и учебные задачи, такие как:</a:t>
            </a:r>
          </a:p>
          <a:p>
            <a:r>
              <a:rPr lang="ru-RU" dirty="0"/>
              <a:t>Идентификация студентов, выполняющих работу (каждый студент создает свою базу данных и работает в ней под своей учетной записью по выбранной организации)</a:t>
            </a:r>
          </a:p>
          <a:p>
            <a:r>
              <a:rPr lang="ru-RU" dirty="0"/>
              <a:t>Этапы выполнения работ (Каждый раздел системы логически поделен на подразделы, на которые выделяются отдельные занятия, что позволяет проследить прогресс выполнения задач и целостность итоговой работы)</a:t>
            </a:r>
          </a:p>
          <a:p>
            <a:r>
              <a:rPr lang="ru-RU" dirty="0"/>
              <a:t>Корректировка хода выполнения работ (студенты идущие вперед легко переходят на следующий этап, а пропуск одного из этапов позволит нагнать его самостоятельно по методическим материалам, при необходимости некоторые этапы могут быть пропущены или проработаны подробнее)</a:t>
            </a:r>
          </a:p>
          <a:p>
            <a:r>
              <a:rPr lang="ru-RU" dirty="0"/>
              <a:t>Итоговый и/или поэтапный контроль студентов (каждый блок может сопровождаться промежуточным тестированием, которое позволит закрепить полученные навыки работы в системе и нормативной документации, регламентирующей работу будущего специалиста)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Итогом работы может стать проект по моделированию деятельности организации, что делает прозрачнее для студентов некоторые аспекты деятельности в будущей профессии, появляется целостная картина управления процессами техносферной безопасности на промышленном предприятии и формируются навыки работы со специализированным ПО.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5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Нами разработаны методические материалы и пособия, по которым можно строить план работ, а практические примеры помогут в рабочем процессе.</a:t>
            </a:r>
          </a:p>
          <a:p>
            <a:r>
              <a:rPr lang="ru-RU" dirty="0"/>
              <a:t>Книги могут быть приобретены и отдельно, поскольку используются не только для проведения обучений, но и как настольная книга специалиста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4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 заинтересованными университетами происходит организационный обмен, ПБЭ принимает на практику студентов с возможностью последующей стажировки и трудоустройства для самых активных студентов. Студенты выполняют задания в рамках практики по направлениям которыми занимаются в своей научной деятельности, также ведется взаимодействие со студентами при написании магистерских диссертаций. Примеры тем диссертаций: Особенности и применение программы для учета природоохранной деятельности на предприятиях газового комплекса. / </a:t>
            </a:r>
            <a:r>
              <a:rPr lang="ru-RU" dirty="0" err="1"/>
              <a:t>Геоэкологическая</a:t>
            </a:r>
            <a:r>
              <a:rPr lang="ru-RU" dirty="0"/>
              <a:t> характеристика территории и учет природоохранной деятельности предприятия с использованием программы /</a:t>
            </a:r>
            <a:r>
              <a:rPr lang="en-US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Методики количественного определения объемов выбросов парниковых газов и поглощений парниковых газов. Расчет и составление отчетности о выбросах парниковых газов в программе 1С:Экология в соответствии с требованиями законодательства Российской Федерации.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7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Лидеры рейтинга лучших работодателей – крупные компании, которые активно автоматизируют внутренние бизнес-процессы. На слайде вы можете видеть объем автоматизации решениями по направлению производственной безопасности в некоторых из них, что в свою очередь подтверждает потребность в квалифицированных подготовленных кадрах. Всего по РФ и +5 зарубежных стран более 30 000 пользователей. Владение программными продуктами, с которыми работают специалисты этих компаний, становится выгодным преимуществом для молодых специалистов.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1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Схема взаимодействия строится на том, что автоматизация учебных задач проводится на академической версии рабочего продукта, используемого в крупных компаниях.</a:t>
            </a:r>
          </a:p>
          <a:p>
            <a:r>
              <a:rPr lang="ru-RU" dirty="0"/>
              <a:t>Мы ведем работу с вузами уже не первый год и в 2021 году был открыт первый центр сертифицированного обучения по экологии на базе инженерной школы природных ресурсов Томского политехнического университета.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обустроен за счет спонсорских средств ООО «1С-Корпоративные системы управления»..</a:t>
            </a:r>
            <a:endParaRPr lang="ru-RU" dirty="0"/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 проводит обучение студентов и повышение квалификации действующих экологов по программе «Автоматизация природоохранной деятельности предприятия» на базе решения и методических материалов, разработанных компанией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ООО «ПБЭ»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2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 компанией разработана дорожная карта по которой идет проработка сотрудничества с вузами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первом этапе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анализ направлений и факультетов, предварительные встречи, переговоры, согласование и подписание договора, а также презентационные встречи со студентами.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втором этапе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Организуем доступ к академической версии программных продуктов для преподавателей, проводим обучение преподавателей ВУЗа по работе с программами. Организация закупки академической версии, установка и настройка системы в учебных классах, передаем методические материалы и материалы для организации обучения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третьем этапе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 открытие в учебном заведении сертифицированного центра с целью проведения курсов повышения квалификации и переподготовки специалистов предприятий. </a:t>
            </a:r>
          </a:p>
          <a:p>
            <a:endParaRPr lang="ru-RU" dirty="0"/>
          </a:p>
          <a:p>
            <a:r>
              <a:rPr lang="ru-RU" dirty="0"/>
              <a:t>На втором и третьем этапе взаимодействия с вузами происходит организация производственных практик для студентов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1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Предварительный анализ включает в себя исследование университетов и факультетов, специальные дисциплины которых могут включать практические работы с погружением в работу будущего специалиста, создание виртуального рабочего места. Одной из таких специальностей является направление техносферной безопасности, выпускники которого являются потенциальными кандидатами в профессию специалист по охране труда, инженер-эколог, инженер промышленной безопасности, специалист по оценке условий труда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0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линейке решений 1С в прошлом году были выпущены программные продукты 1</a:t>
            </a:r>
            <a:r>
              <a:rPr lang="en-US" dirty="0"/>
              <a:t>C:EHS</a:t>
            </a:r>
            <a:r>
              <a:rPr lang="ru-RU" dirty="0"/>
              <a:t> (для автоматизации комплексной производственной безопасности), 1С:Экология.ООС (для автоматизации задач экологической безопасности) и их академические версии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7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Распространение программных продуктов, содержащих эти конфигурации, ведется только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образовательным организациям высшего и среднего специального образования, имеющим актуальный договор о сотрудничестве с образовательной организацией общего и профессионального образования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партнерами-франчайзи фирмы "1С".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приобретаемых клиентских лицензий на платформу "1С:Предприятие 8" и клиентских лицензий данных конфигураций определяется исходя из потребности в общем максимальном количестве одновременно работающих с решением пользователей. Соответственно одна такая лицензия позволяет обучаться группе до 20 человек, но не более одной такой группы одновременно.</a:t>
            </a: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использования данного прикладного решения в клиент-серверном варианте необходима лицензия на сервер "1С:Предприятие 8". Более подробно о клиент-серверном варианте работы "1С:Предприятие 8" можно ознакомиться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на сайте фирмы "1С"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Продукт предназначен для автоматизации задач экологической безопасности и ООС в крупных территориально-распределенных и холдинговых компаниях. Позволяет автоматизировать процессы учета, планирования, контроля и формирования необходимой корпоративной и аналитической отчетности по экологической безопасности и ООС в соответствии с требованиями законодательства РФ, отраслевой и корпоративной специфики. Помогает снизить трудоемкость, сократить сроки обработки информации, автоматизировать расчет размеров экологических платежей в соответствии с НРД, а также повысить эффективность работ по обеспечению высокого уровня экологической безопасности на предприятии, способствуя устойчивому развитию бизнеса.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4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 предназначен для комплексной автоматизации производственной безопасности в крупных территориально-распределенных и холдинговых компаниях. Решение позволяет автоматизировать задачи охраны труда, ГО и ЧС, экологической, промышленной, пожарной, транспортной безопасности и электробезопасности; позволяет обеспечить формирование необходимой корпоративной и аналитической отчетности. Продукт полностью включает в себя функционал ООС, поэтому удобен для работы сразу по нескольким дисциплинам. Данные зарегистрированные студентами в рамках одной дисциплины могут быть использованы для работы по другой дисциплине и представляют собой сквозной пример электронной модели предприятия, которую можно взять за основу для курсового проекта.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6064-0268-474D-8E09-EDC7BEF294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6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6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133" y="500062"/>
            <a:ext cx="10515600" cy="1325563"/>
          </a:xfrm>
        </p:spPr>
        <p:txBody>
          <a:bodyPr>
            <a:normAutofit/>
          </a:bodyPr>
          <a:lstStyle>
            <a:lvl1pPr>
              <a:defRPr sz="3000">
                <a:latin typeface="Montserrat Bold" panose="000008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33" y="1825625"/>
            <a:ext cx="10515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7133" y="6381750"/>
            <a:ext cx="677334" cy="365125"/>
          </a:xfrm>
        </p:spPr>
        <p:txBody>
          <a:bodyPr/>
          <a:lstStyle>
            <a:lvl1pPr algn="l">
              <a:defRPr sz="1100"/>
            </a:lvl1pPr>
          </a:lstStyle>
          <a:p>
            <a:fld id="{A0BBDFBD-0BC5-46E5-8AE6-56B83CC3C1DB}" type="slidenum">
              <a:rPr lang="ru-RU" smtClean="0"/>
              <a:pPr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368300"/>
            <a:ext cx="725487" cy="330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44" y="368300"/>
            <a:ext cx="488004" cy="2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66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11433" y="2766218"/>
            <a:ext cx="4937655" cy="1325563"/>
          </a:xfrm>
        </p:spPr>
        <p:txBody>
          <a:bodyPr>
            <a:normAutofit/>
          </a:bodyPr>
          <a:lstStyle>
            <a:lvl1pPr>
              <a:defRPr sz="4800">
                <a:latin typeface="Montserrat Bold" panose="00000800000000000000" pitchFamily="2" charset="-52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368300"/>
            <a:ext cx="725487" cy="330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44" y="368300"/>
            <a:ext cx="488004" cy="23891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6972300" y="4572000"/>
            <a:ext cx="521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8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2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6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4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4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6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DFBD-0BC5-46E5-8AE6-56B83CC3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9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2732" y="1866901"/>
            <a:ext cx="6369268" cy="1562099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Montserrat Bold" panose="00000800000000000000" pitchFamily="2" charset="-52"/>
              </a:rPr>
              <a:t>Автоматизация лабораторных работ студентов на кафедре техносферной безопасности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67475" y="3962400"/>
            <a:ext cx="5724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87928" y="5663442"/>
            <a:ext cx="582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Montserrat Bold" panose="00000800000000000000" pitchFamily="2" charset="-52"/>
              </a:rPr>
              <a:t>Слепушкина Анастасия Александровна</a:t>
            </a:r>
            <a:br>
              <a:rPr lang="ru-RU" sz="1600" dirty="0"/>
            </a:br>
            <a:r>
              <a:rPr lang="ru-RU" sz="1600" dirty="0"/>
              <a:t>Начальник отдела функциональности ООС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100" y="425620"/>
            <a:ext cx="284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+mj-lt"/>
              </a:rPr>
              <a:t>1.02.2023</a:t>
            </a:r>
          </a:p>
        </p:txBody>
      </p:sp>
    </p:spTree>
    <p:extLst>
      <p:ext uri="{BB962C8B-B14F-4D97-AF65-F5344CB8AC3E}">
        <p14:creationId xmlns:p14="http://schemas.microsoft.com/office/powerpoint/2010/main" val="350467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7866E7-B369-41B1-BBB2-4A817CA36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3" b="95690" l="157" r="98118">
                        <a14:foregroundMark x1="706" y1="3305" x2="1490" y2="67529"/>
                        <a14:foregroundMark x1="1490" y1="67529" x2="3373" y2="90517"/>
                        <a14:foregroundMark x1="45714" y1="95777" x2="76235" y2="99569"/>
                        <a14:foregroundMark x1="3373" y1="90517" x2="36354" y2="94614"/>
                        <a14:foregroundMark x1="76235" y1="99569" x2="92000" y2="89368"/>
                        <a14:foregroundMark x1="92000" y1="89368" x2="98039" y2="77443"/>
                        <a14:foregroundMark x1="98039" y1="77443" x2="99686" y2="51006"/>
                        <a14:foregroundMark x1="99686" y1="51006" x2="96706" y2="9626"/>
                        <a14:foregroundMark x1="96706" y1="9626" x2="92392" y2="1149"/>
                        <a14:foregroundMark x1="92392" y1="1149" x2="4549" y2="2586"/>
                        <a14:foregroundMark x1="4549" y1="2586" x2="157" y2="5603"/>
                        <a14:foregroundMark x1="3294" y1="25287" x2="392" y2="36351"/>
                        <a14:foregroundMark x1="392" y1="36351" x2="471" y2="52730"/>
                        <a14:foregroundMark x1="471" y1="52730" x2="6353" y2="75862"/>
                        <a14:foregroundMark x1="6353" y1="75862" x2="16863" y2="90948"/>
                        <a14:foregroundMark x1="16863" y1="90948" x2="23216" y2="93103"/>
                        <a14:foregroundMark x1="23216" y1="93103" x2="36157" y2="90661"/>
                        <a14:foregroundMark x1="36157" y1="90661" x2="41098" y2="84483"/>
                        <a14:foregroundMark x1="41098" y1="84483" x2="45176" y2="58477"/>
                        <a14:foregroundMark x1="45176" y1="58477" x2="44471" y2="42816"/>
                        <a14:foregroundMark x1="44471" y1="42816" x2="41569" y2="32328"/>
                        <a14:foregroundMark x1="41569" y1="32328" x2="35922" y2="23420"/>
                        <a14:foregroundMark x1="35922" y1="23420" x2="16941" y2="16379"/>
                        <a14:foregroundMark x1="16941" y1="16379" x2="9882" y2="17672"/>
                        <a14:foregroundMark x1="9882" y1="17672" x2="3059" y2="27299"/>
                        <a14:foregroundMark x1="3608" y1="3017" x2="1569" y2="13362"/>
                        <a14:foregroundMark x1="1569" y1="13362" x2="8863" y2="20690"/>
                        <a14:foregroundMark x1="8863" y1="20690" x2="26039" y2="21121"/>
                        <a14:foregroundMark x1="26039" y1="21121" x2="41412" y2="16667"/>
                        <a14:foregroundMark x1="41412" y1="16667" x2="48627" y2="12787"/>
                        <a14:foregroundMark x1="48627" y1="12787" x2="43059" y2="4885"/>
                        <a14:foregroundMark x1="43059" y1="4885" x2="4235" y2="3879"/>
                        <a14:foregroundMark x1="26824" y1="8333" x2="5961" y2="8046"/>
                        <a14:foregroundMark x1="5961" y1="8046" x2="13882" y2="12787"/>
                        <a14:foregroundMark x1="13882" y1="12787" x2="28314" y2="8764"/>
                        <a14:foregroundMark x1="48941" y1="5029" x2="84392" y2="5891"/>
                        <a14:foregroundMark x1="84392" y1="5891" x2="90588" y2="4598"/>
                        <a14:foregroundMark x1="90588" y1="4598" x2="98118" y2="6897"/>
                        <a14:foregroundMark x1="97647" y1="14799" x2="38431" y2="23851"/>
                        <a14:foregroundMark x1="53569" y1="22126" x2="89098" y2="27155"/>
                        <a14:foregroundMark x1="89098" y1="27155" x2="93176" y2="31034"/>
                        <a14:foregroundMark x1="92471" y1="32040" x2="69412" y2="52874"/>
                        <a14:foregroundMark x1="48784" y1="31034" x2="83373" y2="63218"/>
                        <a14:foregroundMark x1="83373" y1="63218" x2="91216" y2="73851"/>
                        <a14:foregroundMark x1="99059" y1="95833" x2="74588" y2="95833"/>
                        <a14:foregroundMark x1="74588" y1="95833" x2="65647" y2="90948"/>
                        <a14:foregroundMark x1="65647" y1="90948" x2="52314" y2="74856"/>
                        <a14:foregroundMark x1="52314" y1="74856" x2="52314" y2="74856"/>
                        <a14:foregroundMark x1="58588" y1="90661" x2="65176" y2="95402"/>
                        <a14:foregroundMark x1="65176" y1="95402" x2="72000" y2="95690"/>
                        <a14:foregroundMark x1="72000" y1="95690" x2="74431" y2="95402"/>
                        <a14:foregroundMark x1="76078" y1="89080" x2="90667" y2="74425"/>
                        <a14:foregroundMark x1="90667" y1="74425" x2="92471" y2="49425"/>
                        <a14:foregroundMark x1="55216" y1="50575" x2="59529" y2="75431"/>
                        <a14:foregroundMark x1="59529" y1="75431" x2="74745" y2="77874"/>
                        <a14:foregroundMark x1="74745" y1="77874" x2="81490" y2="77011"/>
                        <a14:foregroundMark x1="81490" y1="77011" x2="76627" y2="67960"/>
                        <a14:foregroundMark x1="76627" y1="67960" x2="68471" y2="62644"/>
                        <a14:foregroundMark x1="2353" y1="28161" x2="19922" y2="44253"/>
                        <a14:foregroundMark x1="19922" y1="44253" x2="32863" y2="47414"/>
                        <a14:foregroundMark x1="32863" y1="47414" x2="39922" y2="47126"/>
                        <a14:foregroundMark x1="39922" y1="47126" x2="43137" y2="57471"/>
                        <a14:foregroundMark x1="43137" y1="57471" x2="43216" y2="61063"/>
                        <a14:foregroundMark x1="20549" y1="27586" x2="33333" y2="36638"/>
                        <a14:foregroundMark x1="8471" y1="73563" x2="38353" y2="78161"/>
                        <a14:foregroundMark x1="38353" y1="78161" x2="41255" y2="77443"/>
                        <a14:foregroundMark x1="36471" y1="89368" x2="50824" y2="91092"/>
                        <a14:backgroundMark x1="3608" y1="97845" x2="20235" y2="96121"/>
                        <a14:backgroundMark x1="20235" y1="96121" x2="36339" y2="97270"/>
                        <a14:backgroundMark x1="35922" y1="95833" x2="45490" y2="96408"/>
                      </a14:backgroundRemoval>
                    </a14:imgEffect>
                  </a14:imgLayer>
                </a14:imgProps>
              </a:ext>
            </a:extLst>
          </a:blip>
          <a:srcRect t="3514" r="2890" b="1815"/>
          <a:stretch/>
        </p:blipFill>
        <p:spPr>
          <a:xfrm>
            <a:off x="207844" y="297125"/>
            <a:ext cx="11652340" cy="620121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6F734D-52A4-45DC-BE4A-FE6A3AEE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10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3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484A3-8F61-47C7-845C-C239750A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Включение в специальные дисциплины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B2A822-09F8-43E0-BA5D-E9EF3F33F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507559"/>
              </p:ext>
            </p:extLst>
          </p:nvPr>
        </p:nvGraphicFramePr>
        <p:xfrm>
          <a:off x="810766" y="1292352"/>
          <a:ext cx="10820401" cy="466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1BE19D-BE3B-4351-9F24-2DBF74BE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11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1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2224C-0038-4447-B977-FAF13088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учебных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33745-1663-4968-B3A8-3044FCB4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1825625"/>
            <a:ext cx="4881359" cy="4351338"/>
          </a:xfrm>
        </p:spPr>
        <p:txBody>
          <a:bodyPr/>
          <a:lstStyle/>
          <a:p>
            <a:r>
              <a:rPr lang="ru-RU" dirty="0"/>
              <a:t>Идентификация студентов, выполняющих работу</a:t>
            </a:r>
          </a:p>
          <a:p>
            <a:r>
              <a:rPr lang="ru-RU" dirty="0"/>
              <a:t>Этапы выполнения работ</a:t>
            </a:r>
          </a:p>
          <a:p>
            <a:r>
              <a:rPr lang="ru-RU" dirty="0"/>
              <a:t>Корректировка хода выполнения работ</a:t>
            </a:r>
          </a:p>
          <a:p>
            <a:r>
              <a:rPr lang="ru-RU" dirty="0"/>
              <a:t>Итоговый и/или поэтапный контроль студентов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8A2AEE-082D-4E06-BB31-7DF8E564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12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2C0CC7-7ADA-4933-81D6-78C62215E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09" y="1521309"/>
            <a:ext cx="3866938" cy="4836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6EDC7-007D-4050-9960-FB1E8622E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04" y="3343032"/>
            <a:ext cx="4196763" cy="155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31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B791C-DC75-4ECD-AEB5-626AA80A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Методические указания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3C1DF4-098F-47D0-A840-3A450D30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13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FF58A6C-1A23-4283-AF46-20B520D2D043}"/>
              </a:ext>
            </a:extLst>
          </p:cNvPr>
          <p:cNvSpPr txBox="1">
            <a:spLocks/>
          </p:cNvSpPr>
          <p:nvPr/>
        </p:nvSpPr>
        <p:spPr>
          <a:xfrm>
            <a:off x="347134" y="1642622"/>
            <a:ext cx="11436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/>
              <a:t>Разработаны и используются методические материалы по всем программным продуктам с практическими примерами.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BF43F-4140-41AC-B6CA-A86216BF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6834" y="2968185"/>
            <a:ext cx="3795789" cy="25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F7634F-7F72-410E-A745-B7CFF9615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908" y="3580086"/>
            <a:ext cx="1766425" cy="259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CBBD77-E120-4813-8674-C8E4874E3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52" y="3762075"/>
            <a:ext cx="1811192" cy="259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s://www.1c-prombez.ru/upload/iblock/c0d/1C_Industrial-safety-3.png">
            <a:extLst>
              <a:ext uri="{FF2B5EF4-FFF2-40B4-BE49-F238E27FC236}">
                <a16:creationId xmlns:a16="http://schemas.microsoft.com/office/drawing/2014/main" id="{A54886D5-F5C8-4FE0-B3FF-718AA72A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57" y="2679494"/>
            <a:ext cx="2220516" cy="3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1c-prombez.ru/upload/iblock/6db/1C_Industrial-safety-2.png">
            <a:extLst>
              <a:ext uri="{FF2B5EF4-FFF2-40B4-BE49-F238E27FC236}">
                <a16:creationId xmlns:a16="http://schemas.microsoft.com/office/drawing/2014/main" id="{E145CEFF-FE71-4F95-9D36-9E430BF9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28" y="2862266"/>
            <a:ext cx="2220517" cy="31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0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E956F-208F-4C7A-B50A-7D12138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Организационный обмен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7E071-CB04-457A-AFD2-3C1D937D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2892212"/>
            <a:ext cx="4904805" cy="2660040"/>
          </a:xfrm>
        </p:spPr>
        <p:txBody>
          <a:bodyPr/>
          <a:lstStyle/>
          <a:p>
            <a:r>
              <a:rPr lang="ru-RU" dirty="0"/>
              <a:t>31 студент направлен на практику</a:t>
            </a:r>
          </a:p>
          <a:p>
            <a:r>
              <a:rPr lang="ru-RU" dirty="0"/>
              <a:t>20 студентов прошли практику</a:t>
            </a:r>
          </a:p>
          <a:p>
            <a:r>
              <a:rPr lang="ru-RU" dirty="0"/>
              <a:t>4 студента трудоустроены в компании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58CF3-04D7-4D9C-9EA6-DDD243C9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14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20618-A181-458A-B7F2-F52CE6E2C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552" y="2794444"/>
            <a:ext cx="6285315" cy="302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CF594C-0346-42E2-A15E-B71F8A74A374}"/>
              </a:ext>
            </a:extLst>
          </p:cNvPr>
          <p:cNvSpPr/>
          <p:nvPr/>
        </p:nvSpPr>
        <p:spPr>
          <a:xfrm>
            <a:off x="552287" y="1804772"/>
            <a:ext cx="1010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Динамика производственных практик на примере Самары за 2022 год:</a:t>
            </a:r>
          </a:p>
        </p:txBody>
      </p:sp>
    </p:spTree>
    <p:extLst>
      <p:ext uri="{BB962C8B-B14F-4D97-AF65-F5344CB8AC3E}">
        <p14:creationId xmlns:p14="http://schemas.microsoft.com/office/powerpoint/2010/main" val="151286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647950"/>
            <a:ext cx="5467350" cy="1562099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latin typeface="Montserrat Bold" panose="00000800000000000000" pitchFamily="2" charset="-52"/>
              </a:rPr>
              <a:t>Спасибо </a:t>
            </a:r>
            <a:br>
              <a:rPr lang="ru-RU" sz="4400" dirty="0">
                <a:latin typeface="Montserrat Bold" panose="00000800000000000000" pitchFamily="2" charset="-52"/>
              </a:rPr>
            </a:br>
            <a:r>
              <a:rPr lang="ru-RU" sz="4400" dirty="0">
                <a:latin typeface="Montserrat Bold" panose="00000800000000000000" pitchFamily="2" charset="-52"/>
              </a:rPr>
              <a:t>за внимание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9750" y="5288177"/>
            <a:ext cx="221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Montserrat Bold" panose="00000800000000000000" pitchFamily="2" charset="-52"/>
              </a:rPr>
              <a:t>ФИО</a:t>
            </a:r>
            <a:br>
              <a:rPr lang="ru-RU" sz="1600" dirty="0"/>
            </a:br>
            <a:r>
              <a:rPr lang="ru-RU" sz="1600" dirty="0"/>
              <a:t>Должность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29750" y="6089021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Контакты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5557216"/>
            <a:ext cx="2933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/>
              <a:t>8 495 975-96-51</a:t>
            </a:r>
          </a:p>
          <a:p>
            <a:pPr>
              <a:spcAft>
                <a:spcPts val="600"/>
              </a:spcAft>
            </a:pPr>
            <a:r>
              <a:rPr lang="en-US" sz="1500" dirty="0"/>
              <a:t>info@1c-prombez.ru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0550" y="6259149"/>
            <a:ext cx="1590675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1с-</a:t>
            </a:r>
            <a:r>
              <a:rPr lang="en-US" sz="1500" dirty="0"/>
              <a:t>prombez.ru</a:t>
            </a:r>
            <a:endParaRPr lang="ru-RU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6A4BB-F3E5-4B70-AAEC-213EEAB30722}"/>
              </a:ext>
            </a:extLst>
          </p:cNvPr>
          <p:cNvSpPr txBox="1"/>
          <p:nvPr/>
        </p:nvSpPr>
        <p:spPr>
          <a:xfrm>
            <a:off x="2869324" y="5557216"/>
            <a:ext cx="31123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Montserrat Bold" panose="00000800000000000000" pitchFamily="2" charset="-52"/>
              </a:rPr>
              <a:t>Слепушкина Анастасия Александровна</a:t>
            </a:r>
            <a:br>
              <a:rPr lang="ru-RU" sz="1500" dirty="0"/>
            </a:br>
            <a:r>
              <a:rPr lang="ru-RU" sz="1400" dirty="0"/>
              <a:t>aslepushkina@1c-prombez.ru</a:t>
            </a:r>
          </a:p>
          <a:p>
            <a:pPr algn="r"/>
            <a:r>
              <a:rPr lang="ru-RU" sz="1400" dirty="0"/>
              <a:t>Тел. +7(953) 951 69 51</a:t>
            </a:r>
          </a:p>
          <a:p>
            <a:pPr>
              <a:spcAft>
                <a:spcPts val="600"/>
              </a:spcAft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7536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9A8E-91C8-45E5-890D-0676E549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учебных задач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0CF221-8063-4577-968B-2F0DA5B2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2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67CF5E4-03B3-4FE4-BF5D-FD28306B0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479383"/>
              </p:ext>
            </p:extLst>
          </p:nvPr>
        </p:nvGraphicFramePr>
        <p:xfrm>
          <a:off x="1049988" y="1821927"/>
          <a:ext cx="10092024" cy="411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692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AFE03-7AE8-4114-8BC1-B7ABFB00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 применения продуктов линейки </a:t>
            </a:r>
            <a:br>
              <a:rPr lang="ru-RU" dirty="0"/>
            </a:br>
            <a:r>
              <a:rPr lang="ru-RU" dirty="0"/>
              <a:t>«1С: Производственная безопасность»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BB66C2-76EC-4F0A-9270-29596DE8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3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AAE7438-A284-44EA-AB40-34F6CB04D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781309"/>
              </p:ext>
            </p:extLst>
          </p:nvPr>
        </p:nvGraphicFramePr>
        <p:xfrm>
          <a:off x="347662" y="1825625"/>
          <a:ext cx="113871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299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3D1A3-29D2-44EE-9488-2E6E5344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2" y="681038"/>
            <a:ext cx="11015811" cy="1144587"/>
          </a:xfrm>
        </p:spPr>
        <p:txBody>
          <a:bodyPr>
            <a:normAutofit/>
          </a:bodyPr>
          <a:lstStyle/>
          <a:p>
            <a:r>
              <a:rPr lang="ru-RU" dirty="0"/>
              <a:t>Взаимодействие с ВУЗами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99FD5C-D87F-431D-906F-90B326C18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5449" y="1825625"/>
            <a:ext cx="4878521" cy="325444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09DC3E-D129-410C-85DB-3496320F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4</a:t>
            </a:fld>
            <a:r>
              <a:rPr lang="en-US"/>
              <a:t> |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335DD-702C-4683-8186-E5B82D94B87C}"/>
              </a:ext>
            </a:extLst>
          </p:cNvPr>
          <p:cNvSpPr txBox="1"/>
          <p:nvPr/>
        </p:nvSpPr>
        <p:spPr>
          <a:xfrm>
            <a:off x="5849670" y="5457171"/>
            <a:ext cx="45127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dirty="0"/>
              <a:t>Новость на портале ПБЭ</a:t>
            </a:r>
          </a:p>
          <a:p>
            <a:r>
              <a:rPr lang="ru-RU" altLang="ru-RU" sz="1400" dirty="0"/>
              <a:t>https://www.1c-prombez.ru/company/news/427/</a:t>
            </a:r>
          </a:p>
        </p:txBody>
      </p:sp>
      <p:pic>
        <p:nvPicPr>
          <p:cNvPr id="13" name="Picture 8" descr="http://qrcoder.ru/code/?https%3A%2F%2Fwww.1c-prombez.ru%2Fcompany%2Fnews%2F427%2F&amp;3&amp;0">
            <a:extLst>
              <a:ext uri="{FF2B5EF4-FFF2-40B4-BE49-F238E27FC236}">
                <a16:creationId xmlns:a16="http://schemas.microsoft.com/office/drawing/2014/main" id="{19AF13F9-484B-4E88-A91E-2D6C2D4E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529" y="5415890"/>
            <a:ext cx="112474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E95F8E4-98A3-46CB-BC24-38090E782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114207"/>
              </p:ext>
            </p:extLst>
          </p:nvPr>
        </p:nvGraphicFramePr>
        <p:xfrm>
          <a:off x="132316" y="1825625"/>
          <a:ext cx="5963684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162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117AF-167F-441B-88C3-88580A9C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Дорожная карта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1B1336-0137-490C-9FC3-E8DDB807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5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3FB1578-8940-4277-ADDA-74F27994A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54346"/>
              </p:ext>
            </p:extLst>
          </p:nvPr>
        </p:nvGraphicFramePr>
        <p:xfrm>
          <a:off x="1329267" y="1825625"/>
          <a:ext cx="953399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4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B1C2E-6692-4AC6-BC89-B1AE58B7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Предварительный анализ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CDF05-F1EB-4D64-8CFD-C74CBB14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6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DC2025-BA8C-4CB1-A93A-3CC4C47BA8B6}"/>
              </a:ext>
            </a:extLst>
          </p:cNvPr>
          <p:cNvSpPr/>
          <p:nvPr/>
        </p:nvSpPr>
        <p:spPr>
          <a:xfrm>
            <a:off x="6965576" y="1972492"/>
            <a:ext cx="4619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Техносферная безопасность </a:t>
            </a:r>
          </a:p>
          <a:p>
            <a:r>
              <a:rPr lang="ru-RU" dirty="0"/>
              <a:t>Направление 20.03.01</a:t>
            </a:r>
          </a:p>
          <a:p>
            <a:endParaRPr lang="ru-RU" dirty="0"/>
          </a:p>
          <a:p>
            <a:r>
              <a:rPr lang="ru-RU" b="1" dirty="0"/>
              <a:t>Профессии по специальности: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Специалист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Инженер-эколог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Инженер по промышленной безопасности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Специалист по оценке условий труда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CC506E-966D-4E64-8E45-E1322390A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527" y="1972492"/>
            <a:ext cx="5676067" cy="35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8F384-A1FD-4DF5-A7D2-6F2F7CB1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Академическая версия программного продукта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A20179-2302-482C-B857-41DA93F5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7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C8414E3-E032-45DD-AEB8-3D1DFA8B7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365" y="1825625"/>
            <a:ext cx="7145384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Подготовлена специальная версия программных продуктов для использования в ВУЗах.</a:t>
            </a:r>
          </a:p>
          <a:p>
            <a:pPr marL="0" indent="0" algn="just">
              <a:buNone/>
            </a:pPr>
            <a:endParaRPr lang="ru-RU" dirty="0"/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dirty="0"/>
              <a:t>  </a:t>
            </a:r>
            <a:r>
              <a:rPr lang="ru-RU" dirty="0">
                <a:solidFill>
                  <a:srgbClr val="D20000"/>
                </a:solidFill>
              </a:rPr>
              <a:t>1С:EHS Комплексная производственная безопасность КОРП. </a:t>
            </a:r>
            <a:r>
              <a:rPr lang="ru-RU" dirty="0"/>
              <a:t>Электронная поставка для обучения в высших и средних учебных заведениях на 20 рабочих мест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dirty="0"/>
              <a:t>  </a:t>
            </a:r>
            <a:r>
              <a:rPr lang="ru-RU" dirty="0">
                <a:solidFill>
                  <a:srgbClr val="D20000"/>
                </a:solidFill>
              </a:rPr>
              <a:t>1С:Экология. Охрана окружающей среды КОРП. </a:t>
            </a:r>
            <a:r>
              <a:rPr lang="ru-RU" dirty="0"/>
              <a:t>Электронная поставка для обучения в высших и средних учебных заведениях на 20 рабочих мест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https://www.1c-prombez.ru/images/edo/icon_1.jpg">
            <a:extLst>
              <a:ext uri="{FF2B5EF4-FFF2-40B4-BE49-F238E27FC236}">
                <a16:creationId xmlns:a16="http://schemas.microsoft.com/office/drawing/2014/main" id="{D44548A2-AC54-456C-B545-A80D60EA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" b="95146" l="3052" r="99296">
                        <a14:foregroundMark x1="12441" y1="8495" x2="43662" y2="10194"/>
                        <a14:foregroundMark x1="56808" y1="8252" x2="25352" y2="6068"/>
                        <a14:foregroundMark x1="25352" y1="6068" x2="11268" y2="13107"/>
                        <a14:foregroundMark x1="11268" y1="13107" x2="11737" y2="60437"/>
                        <a14:foregroundMark x1="11737" y1="60437" x2="11972" y2="60922"/>
                        <a14:foregroundMark x1="8451" y1="4369" x2="4695" y2="83981"/>
                        <a14:foregroundMark x1="4695" y1="83981" x2="15493" y2="89078"/>
                        <a14:foregroundMark x1="6338" y1="93204" x2="10563" y2="93689"/>
                        <a14:foregroundMark x1="3286" y1="85922" x2="235" y2="61408"/>
                        <a14:foregroundMark x1="235" y1="61408" x2="4225" y2="14320"/>
                        <a14:foregroundMark x1="4225" y1="14320" x2="3052" y2="6311"/>
                        <a14:foregroundMark x1="56808" y1="10194" x2="40845" y2="10680"/>
                        <a14:foregroundMark x1="40845" y1="10680" x2="25352" y2="5825"/>
                        <a14:foregroundMark x1="25352" y1="5825" x2="19014" y2="485"/>
                        <a14:foregroundMark x1="76761" y1="46602" x2="86620" y2="58252"/>
                        <a14:foregroundMark x1="86620" y1="58252" x2="91315" y2="73544"/>
                        <a14:foregroundMark x1="91315" y1="73544" x2="91549" y2="84951"/>
                        <a14:foregroundMark x1="94601" y1="38592" x2="83568" y2="68932"/>
                        <a14:foregroundMark x1="81455" y1="44175" x2="82160" y2="69660"/>
                        <a14:foregroundMark x1="63146" y1="39806" x2="67371" y2="81068"/>
                        <a14:foregroundMark x1="62911" y1="49757" x2="66901" y2="85437"/>
                        <a14:foregroundMark x1="66901" y1="85437" x2="69953" y2="92961"/>
                        <a14:foregroundMark x1="69014" y1="45388" x2="73474" y2="83738"/>
                        <a14:foregroundMark x1="57042" y1="44175" x2="59390" y2="82767"/>
                        <a14:foregroundMark x1="61033" y1="93932" x2="86150" y2="95631"/>
                        <a14:foregroundMark x1="96244" y1="88350" x2="93897" y2="57039"/>
                        <a14:foregroundMark x1="93897" y1="57039" x2="91315" y2="50728"/>
                        <a14:foregroundMark x1="78404" y1="65777" x2="80751" y2="43689"/>
                        <a14:foregroundMark x1="86854" y1="49757" x2="88498" y2="43932"/>
                        <a14:foregroundMark x1="73944" y1="56068" x2="73944" y2="56068"/>
                        <a14:foregroundMark x1="77230" y1="55340" x2="75822" y2="46845"/>
                        <a14:foregroundMark x1="78638" y1="71845" x2="76291" y2="59709"/>
                        <a14:foregroundMark x1="97887" y1="70146" x2="99061" y2="37864"/>
                        <a14:foregroundMark x1="99061" y1="37864" x2="99296" y2="3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2" y="2207252"/>
            <a:ext cx="3232158" cy="31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A6BC5-4D94-4585-A361-9906A0A7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/>
              <a:t>Приобретение продукта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42A4009-EB01-4D01-B994-31B3ADF96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644282"/>
              </p:ext>
            </p:extLst>
          </p:nvPr>
        </p:nvGraphicFramePr>
        <p:xfrm>
          <a:off x="587829" y="1923597"/>
          <a:ext cx="10961915" cy="3432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383">
                  <a:extLst>
                    <a:ext uri="{9D8B030D-6E8A-4147-A177-3AD203B41FA5}">
                      <a16:colId xmlns:a16="http://schemas.microsoft.com/office/drawing/2014/main" val="282687087"/>
                    </a:ext>
                  </a:extLst>
                </a:gridCol>
                <a:gridCol w="4092196">
                  <a:extLst>
                    <a:ext uri="{9D8B030D-6E8A-4147-A177-3AD203B41FA5}">
                      <a16:colId xmlns:a16="http://schemas.microsoft.com/office/drawing/2014/main" val="297924341"/>
                    </a:ext>
                  </a:extLst>
                </a:gridCol>
                <a:gridCol w="1555166">
                  <a:extLst>
                    <a:ext uri="{9D8B030D-6E8A-4147-A177-3AD203B41FA5}">
                      <a16:colId xmlns:a16="http://schemas.microsoft.com/office/drawing/2014/main" val="3299149530"/>
                    </a:ext>
                  </a:extLst>
                </a:gridCol>
                <a:gridCol w="1288871">
                  <a:extLst>
                    <a:ext uri="{9D8B030D-6E8A-4147-A177-3AD203B41FA5}">
                      <a16:colId xmlns:a16="http://schemas.microsoft.com/office/drawing/2014/main" val="1983360215"/>
                    </a:ext>
                  </a:extLst>
                </a:gridCol>
                <a:gridCol w="1833299">
                  <a:extLst>
                    <a:ext uri="{9D8B030D-6E8A-4147-A177-3AD203B41FA5}">
                      <a16:colId xmlns:a16="http://schemas.microsoft.com/office/drawing/2014/main" val="2525433535"/>
                    </a:ext>
                  </a:extLst>
                </a:gridCol>
              </a:tblGrid>
              <a:tr h="926493">
                <a:tc>
                  <a:txBody>
                    <a:bodyPr/>
                    <a:lstStyle/>
                    <a:p>
                      <a:pPr marL="36000" lv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</a:p>
                  </a:txBody>
                  <a:tcPr marL="0" marR="95250" marT="85725" marB="104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104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Рекоменд.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розничная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цена, руб.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104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Дилер,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руб.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104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Постоянный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партнер, руб.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104775"/>
                </a:tc>
                <a:extLst>
                  <a:ext uri="{0D108BD9-81ED-4DB2-BD59-A6C34878D82A}">
                    <a16:rowId xmlns:a16="http://schemas.microsoft.com/office/drawing/2014/main" val="2557893397"/>
                  </a:ext>
                </a:extLst>
              </a:tr>
              <a:tr h="1263401">
                <a:tc>
                  <a:txBody>
                    <a:bodyPr/>
                    <a:lstStyle/>
                    <a:p>
                      <a:pPr marL="36000" lv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2900002570151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200" marT="85725" marB="10477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1С:EHS Комплексная производственная безопасность КОРП. Электронная поставка для обучения в высших и средних учебных заведениях на 20 р.м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200" marT="85725" marB="1047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—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5725" marB="1047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4 500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5725" marB="1047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4 000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5725" marB="104775"/>
                </a:tc>
                <a:extLst>
                  <a:ext uri="{0D108BD9-81ED-4DB2-BD59-A6C34878D82A}">
                    <a16:rowId xmlns:a16="http://schemas.microsoft.com/office/drawing/2014/main" val="2129142351"/>
                  </a:ext>
                </a:extLst>
              </a:tr>
              <a:tr h="1242280">
                <a:tc>
                  <a:txBody>
                    <a:bodyPr/>
                    <a:lstStyle/>
                    <a:p>
                      <a:pPr marL="36000" lv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2900002570243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200" marT="85725" marB="104775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1С:Экология. Охрана окружающей среды КОРП. Электронная поставка для обучения в высших и средних учебных заведениях на 20 р.м.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200" marT="85725" marB="1047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—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5725" marB="1047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4 500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5725" marB="1047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4 000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5725" marB="104775"/>
                </a:tc>
                <a:extLst>
                  <a:ext uri="{0D108BD9-81ED-4DB2-BD59-A6C34878D82A}">
                    <a16:rowId xmlns:a16="http://schemas.microsoft.com/office/drawing/2014/main" val="11207072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9DBC60-9E8B-479A-B351-205CE29F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8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88DAF1-B348-46F8-924A-05624E201DC8}"/>
              </a:ext>
            </a:extLst>
          </p:cNvPr>
          <p:cNvSpPr/>
          <p:nvPr/>
        </p:nvSpPr>
        <p:spPr>
          <a:xfrm>
            <a:off x="4810860" y="6204049"/>
            <a:ext cx="5640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Клиент-серверный вариант работы "1С:Предприятие 8" </a:t>
            </a:r>
          </a:p>
        </p:txBody>
      </p:sp>
      <p:pic>
        <p:nvPicPr>
          <p:cNvPr id="1026" name="Picture 2" descr="http://qrcoder.ru/code/?https%3A%2F%2Fv8.1c.ru%2Fplatforma%2Fklient-servernyy-variant-raboty%2F%231&amp;4&amp;0">
            <a:extLst>
              <a:ext uri="{FF2B5EF4-FFF2-40B4-BE49-F238E27FC236}">
                <a16:creationId xmlns:a16="http://schemas.microsoft.com/office/drawing/2014/main" id="{19F37F8B-C5B8-4BB8-8FE3-661CDCF7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98" y="5453743"/>
            <a:ext cx="1097946" cy="10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0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DFBD-0BC5-46E5-8AE6-56B83CC3C1DB}" type="slidenum">
              <a:rPr lang="ru-RU" smtClean="0"/>
              <a:pPr/>
              <a:t>9</a:t>
            </a:fld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|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A7B30-A25E-4542-B4C1-ACC1A50F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2" y="283029"/>
            <a:ext cx="11853035" cy="62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35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БЭ">
      <a:dk1>
        <a:srgbClr val="262933"/>
      </a:dk1>
      <a:lt1>
        <a:sysClr val="window" lastClr="FFFFFF"/>
      </a:lt1>
      <a:dk2>
        <a:srgbClr val="44546A"/>
      </a:dk2>
      <a:lt2>
        <a:srgbClr val="E7E6E6"/>
      </a:lt2>
      <a:accent1>
        <a:srgbClr val="CF1217"/>
      </a:accent1>
      <a:accent2>
        <a:srgbClr val="262933"/>
      </a:accent2>
      <a:accent3>
        <a:srgbClr val="A5A5A5"/>
      </a:accent3>
      <a:accent4>
        <a:srgbClr val="595959"/>
      </a:accent4>
      <a:accent5>
        <a:srgbClr val="4472C4"/>
      </a:accent5>
      <a:accent6>
        <a:srgbClr val="7030A0"/>
      </a:accent6>
      <a:hlink>
        <a:srgbClr val="0563C1"/>
      </a:hlink>
      <a:folHlink>
        <a:srgbClr val="954F72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6899</TotalTime>
  <Words>1810</Words>
  <Application>Microsoft Office PowerPoint</Application>
  <PresentationFormat>Широкоэкранный</PresentationFormat>
  <Paragraphs>183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Calibri</vt:lpstr>
      <vt:lpstr>Wingdings</vt:lpstr>
      <vt:lpstr>Montserrat Bold</vt:lpstr>
      <vt:lpstr>Montserrat</vt:lpstr>
      <vt:lpstr>Тема Office</vt:lpstr>
      <vt:lpstr>Автоматизация лабораторных работ студентов на кафедре техносферной безопасности</vt:lpstr>
      <vt:lpstr>Автоматизация учебных задач</vt:lpstr>
      <vt:lpstr>Практика применения продуктов линейки  «1С: Производственная безопасность»</vt:lpstr>
      <vt:lpstr>Взаимодействие с ВУЗами</vt:lpstr>
      <vt:lpstr>Дорожная карта</vt:lpstr>
      <vt:lpstr>Предварительный анализ</vt:lpstr>
      <vt:lpstr>Академическая версия программного продукта</vt:lpstr>
      <vt:lpstr>Приобретение продукта</vt:lpstr>
      <vt:lpstr>Презентация PowerPoint</vt:lpstr>
      <vt:lpstr>Презентация PowerPoint</vt:lpstr>
      <vt:lpstr>Включение в специальные дисциплины</vt:lpstr>
      <vt:lpstr>Автоматизация учебных задач</vt:lpstr>
      <vt:lpstr>Методические указания</vt:lpstr>
      <vt:lpstr>Организационный обмен</vt:lpstr>
      <vt:lpstr>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Слепушкина Анастасия Александровна</cp:lastModifiedBy>
  <cp:revision>150</cp:revision>
  <dcterms:created xsi:type="dcterms:W3CDTF">2022-04-01T08:40:41Z</dcterms:created>
  <dcterms:modified xsi:type="dcterms:W3CDTF">2023-01-27T09:56:48Z</dcterms:modified>
</cp:coreProperties>
</file>